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86" r:id="rId2"/>
    <p:sldId id="257" r:id="rId3"/>
    <p:sldId id="258" r:id="rId4"/>
    <p:sldId id="287" r:id="rId5"/>
    <p:sldId id="288" r:id="rId6"/>
    <p:sldId id="289" r:id="rId7"/>
    <p:sldId id="290" r:id="rId8"/>
    <p:sldId id="304" r:id="rId9"/>
    <p:sldId id="259" r:id="rId10"/>
    <p:sldId id="291" r:id="rId11"/>
    <p:sldId id="292" r:id="rId12"/>
    <p:sldId id="293" r:id="rId13"/>
    <p:sldId id="295" r:id="rId14"/>
    <p:sldId id="296" r:id="rId15"/>
    <p:sldId id="268" r:id="rId16"/>
    <p:sldId id="299" r:id="rId17"/>
    <p:sldId id="297" r:id="rId18"/>
    <p:sldId id="298" r:id="rId19"/>
    <p:sldId id="302" r:id="rId20"/>
    <p:sldId id="270" r:id="rId21"/>
    <p:sldId id="272" r:id="rId22"/>
    <p:sldId id="273" r:id="rId23"/>
    <p:sldId id="274" r:id="rId24"/>
    <p:sldId id="275" r:id="rId25"/>
    <p:sldId id="276" r:id="rId26"/>
    <p:sldId id="277" r:id="rId27"/>
    <p:sldId id="278" r:id="rId28"/>
    <p:sldId id="279" r:id="rId29"/>
    <p:sldId id="306" r:id="rId30"/>
    <p:sldId id="308" r:id="rId31"/>
    <p:sldId id="305" r:id="rId32"/>
    <p:sldId id="307" r:id="rId33"/>
    <p:sldId id="30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D50"/>
    <a:srgbClr val="A2A2A2"/>
    <a:srgbClr val="A3D6B6"/>
    <a:srgbClr val="2C4766"/>
    <a:srgbClr val="59638F"/>
    <a:srgbClr val="32516F"/>
    <a:srgbClr val="203160"/>
    <a:srgbClr val="162655"/>
    <a:srgbClr val="C6E4B5"/>
    <a:srgbClr val="D5A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A349-F19C-4BDA-982F-BD56CEBD5AFF}" v="7" dt="2024-12-10T13:53:14.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ravuri" userId="7ea35237c73cc1d8" providerId="LiveId" clId="{D4C28812-9588-4275-A9E6-A1466EBAAFB5}"/>
    <pc:docChg chg="undo custSel addSld modSld sldOrd">
      <pc:chgData name="narendra ravuri" userId="7ea35237c73cc1d8" providerId="LiveId" clId="{D4C28812-9588-4275-A9E6-A1466EBAAFB5}" dt="2024-12-10T15:43:55.780" v="1268" actId="14"/>
      <pc:docMkLst>
        <pc:docMk/>
      </pc:docMkLst>
      <pc:sldChg chg="modSp mod">
        <pc:chgData name="narendra ravuri" userId="7ea35237c73cc1d8" providerId="LiveId" clId="{D4C28812-9588-4275-A9E6-A1466EBAAFB5}" dt="2024-12-10T15:36:39.647" v="1230" actId="948"/>
        <pc:sldMkLst>
          <pc:docMk/>
          <pc:sldMk cId="0" sldId="257"/>
        </pc:sldMkLst>
        <pc:spChg chg="mod">
          <ac:chgData name="narendra ravuri" userId="7ea35237c73cc1d8" providerId="LiveId" clId="{D4C28812-9588-4275-A9E6-A1466EBAAFB5}" dt="2024-12-10T15:36:39.647" v="1230" actId="948"/>
          <ac:spMkLst>
            <pc:docMk/>
            <pc:sldMk cId="0" sldId="257"/>
            <ac:spMk id="64" creationId="{00000000-0000-0000-0000-000000000000}"/>
          </ac:spMkLst>
        </pc:spChg>
      </pc:sldChg>
      <pc:sldChg chg="modSp mod">
        <pc:chgData name="narendra ravuri" userId="7ea35237c73cc1d8" providerId="LiveId" clId="{D4C28812-9588-4275-A9E6-A1466EBAAFB5}" dt="2024-12-10T15:35:41.869" v="1225" actId="108"/>
        <pc:sldMkLst>
          <pc:docMk/>
          <pc:sldMk cId="0" sldId="258"/>
        </pc:sldMkLst>
        <pc:spChg chg="mod">
          <ac:chgData name="narendra ravuri" userId="7ea35237c73cc1d8" providerId="LiveId" clId="{D4C28812-9588-4275-A9E6-A1466EBAAFB5}" dt="2024-12-10T15:35:41.869" v="1225" actId="108"/>
          <ac:spMkLst>
            <pc:docMk/>
            <pc:sldMk cId="0" sldId="258"/>
            <ac:spMk id="4" creationId="{00000000-0000-0000-0000-000000000000}"/>
          </ac:spMkLst>
        </pc:spChg>
        <pc:spChg chg="mod">
          <ac:chgData name="narendra ravuri" userId="7ea35237c73cc1d8" providerId="LiveId" clId="{D4C28812-9588-4275-A9E6-A1466EBAAFB5}" dt="2024-12-10T11:42:48.246" v="65" actId="113"/>
          <ac:spMkLst>
            <pc:docMk/>
            <pc:sldMk cId="0" sldId="258"/>
            <ac:spMk id="69" creationId="{00000000-0000-0000-0000-000000000000}"/>
          </ac:spMkLst>
        </pc:spChg>
      </pc:sldChg>
      <pc:sldChg chg="modSp mod">
        <pc:chgData name="narendra ravuri" userId="7ea35237c73cc1d8" providerId="LiveId" clId="{D4C28812-9588-4275-A9E6-A1466EBAAFB5}" dt="2024-12-10T12:11:51.282" v="817" actId="20577"/>
        <pc:sldMkLst>
          <pc:docMk/>
          <pc:sldMk cId="0" sldId="259"/>
        </pc:sldMkLst>
        <pc:spChg chg="mod">
          <ac:chgData name="narendra ravuri" userId="7ea35237c73cc1d8" providerId="LiveId" clId="{D4C28812-9588-4275-A9E6-A1466EBAAFB5}" dt="2024-12-10T12:11:03.855" v="789" actId="255"/>
          <ac:spMkLst>
            <pc:docMk/>
            <pc:sldMk cId="0" sldId="259"/>
            <ac:spMk id="75" creationId="{00000000-0000-0000-0000-000000000000}"/>
          </ac:spMkLst>
        </pc:spChg>
        <pc:spChg chg="mod">
          <ac:chgData name="narendra ravuri" userId="7ea35237c73cc1d8" providerId="LiveId" clId="{D4C28812-9588-4275-A9E6-A1466EBAAFB5}" dt="2024-12-10T12:11:51.282" v="817" actId="20577"/>
          <ac:spMkLst>
            <pc:docMk/>
            <pc:sldMk cId="0" sldId="259"/>
            <ac:spMk id="76" creationId="{00000000-0000-0000-0000-000000000000}"/>
          </ac:spMkLst>
        </pc:spChg>
      </pc:sldChg>
      <pc:sldChg chg="modSp mod">
        <pc:chgData name="narendra ravuri" userId="7ea35237c73cc1d8" providerId="LiveId" clId="{D4C28812-9588-4275-A9E6-A1466EBAAFB5}" dt="2024-12-10T15:21:37.202" v="1112" actId="1076"/>
        <pc:sldMkLst>
          <pc:docMk/>
          <pc:sldMk cId="0" sldId="268"/>
        </pc:sldMkLst>
        <pc:spChg chg="mod">
          <ac:chgData name="narendra ravuri" userId="7ea35237c73cc1d8" providerId="LiveId" clId="{D4C28812-9588-4275-A9E6-A1466EBAAFB5}" dt="2024-12-10T15:20:01.466" v="1102" actId="1076"/>
          <ac:spMkLst>
            <pc:docMk/>
            <pc:sldMk cId="0" sldId="268"/>
            <ac:spMk id="142" creationId="{00000000-0000-0000-0000-000000000000}"/>
          </ac:spMkLst>
        </pc:spChg>
        <pc:spChg chg="mod">
          <ac:chgData name="narendra ravuri" userId="7ea35237c73cc1d8" providerId="LiveId" clId="{D4C28812-9588-4275-A9E6-A1466EBAAFB5}" dt="2024-12-10T15:21:37.202" v="1112" actId="1076"/>
          <ac:spMkLst>
            <pc:docMk/>
            <pc:sldMk cId="0" sldId="268"/>
            <ac:spMk id="143" creationId="{00000000-0000-0000-0000-000000000000}"/>
          </ac:spMkLst>
        </pc:spChg>
        <pc:picChg chg="mod">
          <ac:chgData name="narendra ravuri" userId="7ea35237c73cc1d8" providerId="LiveId" clId="{D4C28812-9588-4275-A9E6-A1466EBAAFB5}" dt="2024-12-10T12:25:37.027" v="957" actId="14100"/>
          <ac:picMkLst>
            <pc:docMk/>
            <pc:sldMk cId="0" sldId="268"/>
            <ac:picMk id="144" creationId="{00000000-0000-0000-0000-000000000000}"/>
          </ac:picMkLst>
        </pc:picChg>
      </pc:sldChg>
      <pc:sldChg chg="modSp mod">
        <pc:chgData name="narendra ravuri" userId="7ea35237c73cc1d8" providerId="LiveId" clId="{D4C28812-9588-4275-A9E6-A1466EBAAFB5}" dt="2024-12-10T15:42:23.174" v="1254" actId="12"/>
        <pc:sldMkLst>
          <pc:docMk/>
          <pc:sldMk cId="0" sldId="270"/>
        </pc:sldMkLst>
        <pc:spChg chg="mod">
          <ac:chgData name="narendra ravuri" userId="7ea35237c73cc1d8" providerId="LiveId" clId="{D4C28812-9588-4275-A9E6-A1466EBAAFB5}" dt="2024-12-10T15:18:06.367" v="1082" actId="1076"/>
          <ac:spMkLst>
            <pc:docMk/>
            <pc:sldMk cId="0" sldId="270"/>
            <ac:spMk id="156" creationId="{00000000-0000-0000-0000-000000000000}"/>
          </ac:spMkLst>
        </pc:spChg>
        <pc:spChg chg="mod">
          <ac:chgData name="narendra ravuri" userId="7ea35237c73cc1d8" providerId="LiveId" clId="{D4C28812-9588-4275-A9E6-A1466EBAAFB5}" dt="2024-12-10T15:42:23.174" v="1254" actId="12"/>
          <ac:spMkLst>
            <pc:docMk/>
            <pc:sldMk cId="0" sldId="270"/>
            <ac:spMk id="157" creationId="{00000000-0000-0000-0000-000000000000}"/>
          </ac:spMkLst>
        </pc:spChg>
      </pc:sldChg>
      <pc:sldChg chg="modSp mod">
        <pc:chgData name="narendra ravuri" userId="7ea35237c73cc1d8" providerId="LiveId" clId="{D4C28812-9588-4275-A9E6-A1466EBAAFB5}" dt="2024-12-10T15:42:56.391" v="1257" actId="12"/>
        <pc:sldMkLst>
          <pc:docMk/>
          <pc:sldMk cId="0" sldId="272"/>
        </pc:sldMkLst>
        <pc:spChg chg="mod">
          <ac:chgData name="narendra ravuri" userId="7ea35237c73cc1d8" providerId="LiveId" clId="{D4C28812-9588-4275-A9E6-A1466EBAAFB5}" dt="2024-12-10T15:17:52.766" v="1079" actId="1076"/>
          <ac:spMkLst>
            <pc:docMk/>
            <pc:sldMk cId="0" sldId="272"/>
            <ac:spMk id="168" creationId="{00000000-0000-0000-0000-000000000000}"/>
          </ac:spMkLst>
        </pc:spChg>
        <pc:spChg chg="mod">
          <ac:chgData name="narendra ravuri" userId="7ea35237c73cc1d8" providerId="LiveId" clId="{D4C28812-9588-4275-A9E6-A1466EBAAFB5}" dt="2024-12-10T15:42:56.391" v="1257" actId="12"/>
          <ac:spMkLst>
            <pc:docMk/>
            <pc:sldMk cId="0" sldId="272"/>
            <ac:spMk id="169" creationId="{00000000-0000-0000-0000-000000000000}"/>
          </ac:spMkLst>
        </pc:spChg>
      </pc:sldChg>
      <pc:sldChg chg="modSp mod">
        <pc:chgData name="narendra ravuri" userId="7ea35237c73cc1d8" providerId="LiveId" clId="{D4C28812-9588-4275-A9E6-A1466EBAAFB5}" dt="2024-12-10T15:42:57.503" v="1258" actId="12"/>
        <pc:sldMkLst>
          <pc:docMk/>
          <pc:sldMk cId="0" sldId="273"/>
        </pc:sldMkLst>
        <pc:spChg chg="mod">
          <ac:chgData name="narendra ravuri" userId="7ea35237c73cc1d8" providerId="LiveId" clId="{D4C28812-9588-4275-A9E6-A1466EBAAFB5}" dt="2024-12-10T15:16:20.855" v="1076" actId="1076"/>
          <ac:spMkLst>
            <pc:docMk/>
            <pc:sldMk cId="0" sldId="273"/>
            <ac:spMk id="174" creationId="{00000000-0000-0000-0000-000000000000}"/>
          </ac:spMkLst>
        </pc:spChg>
        <pc:spChg chg="mod">
          <ac:chgData name="narendra ravuri" userId="7ea35237c73cc1d8" providerId="LiveId" clId="{D4C28812-9588-4275-A9E6-A1466EBAAFB5}" dt="2024-12-10T15:42:57.503" v="1258" actId="12"/>
          <ac:spMkLst>
            <pc:docMk/>
            <pc:sldMk cId="0" sldId="273"/>
            <ac:spMk id="175" creationId="{00000000-0000-0000-0000-000000000000}"/>
          </ac:spMkLst>
        </pc:spChg>
      </pc:sldChg>
      <pc:sldChg chg="modSp mod">
        <pc:chgData name="narendra ravuri" userId="7ea35237c73cc1d8" providerId="LiveId" clId="{D4C28812-9588-4275-A9E6-A1466EBAAFB5}" dt="2024-12-10T15:43:43.719" v="1266" actId="108"/>
        <pc:sldMkLst>
          <pc:docMk/>
          <pc:sldMk cId="0" sldId="274"/>
        </pc:sldMkLst>
        <pc:spChg chg="mod">
          <ac:chgData name="narendra ravuri" userId="7ea35237c73cc1d8" providerId="LiveId" clId="{D4C28812-9588-4275-A9E6-A1466EBAAFB5}" dt="2024-12-10T15:16:05.586" v="1073" actId="113"/>
          <ac:spMkLst>
            <pc:docMk/>
            <pc:sldMk cId="0" sldId="274"/>
            <ac:spMk id="180" creationId="{00000000-0000-0000-0000-000000000000}"/>
          </ac:spMkLst>
        </pc:spChg>
        <pc:spChg chg="mod">
          <ac:chgData name="narendra ravuri" userId="7ea35237c73cc1d8" providerId="LiveId" clId="{D4C28812-9588-4275-A9E6-A1466EBAAFB5}" dt="2024-12-10T15:43:43.719" v="1266" actId="108"/>
          <ac:spMkLst>
            <pc:docMk/>
            <pc:sldMk cId="0" sldId="274"/>
            <ac:spMk id="181" creationId="{00000000-0000-0000-0000-000000000000}"/>
          </ac:spMkLst>
        </pc:spChg>
      </pc:sldChg>
      <pc:sldChg chg="modSp mod">
        <pc:chgData name="narendra ravuri" userId="7ea35237c73cc1d8" providerId="LiveId" clId="{D4C28812-9588-4275-A9E6-A1466EBAAFB5}" dt="2024-12-10T15:43:55.780" v="1268" actId="14"/>
        <pc:sldMkLst>
          <pc:docMk/>
          <pc:sldMk cId="0" sldId="275"/>
        </pc:sldMkLst>
        <pc:spChg chg="mod">
          <ac:chgData name="narendra ravuri" userId="7ea35237c73cc1d8" providerId="LiveId" clId="{D4C28812-9588-4275-A9E6-A1466EBAAFB5}" dt="2024-12-10T15:15:28.710" v="1070" actId="1076"/>
          <ac:spMkLst>
            <pc:docMk/>
            <pc:sldMk cId="0" sldId="275"/>
            <ac:spMk id="186" creationId="{00000000-0000-0000-0000-000000000000}"/>
          </ac:spMkLst>
        </pc:spChg>
        <pc:spChg chg="mod">
          <ac:chgData name="narendra ravuri" userId="7ea35237c73cc1d8" providerId="LiveId" clId="{D4C28812-9588-4275-A9E6-A1466EBAAFB5}" dt="2024-12-10T15:43:55.780" v="1268" actId="14"/>
          <ac:spMkLst>
            <pc:docMk/>
            <pc:sldMk cId="0" sldId="275"/>
            <ac:spMk id="187" creationId="{00000000-0000-0000-0000-000000000000}"/>
          </ac:spMkLst>
        </pc:spChg>
      </pc:sldChg>
      <pc:sldChg chg="modSp mod">
        <pc:chgData name="narendra ravuri" userId="7ea35237c73cc1d8" providerId="LiveId" clId="{D4C28812-9588-4275-A9E6-A1466EBAAFB5}" dt="2024-12-10T15:40:08.273" v="1242" actId="1076"/>
        <pc:sldMkLst>
          <pc:docMk/>
          <pc:sldMk cId="0" sldId="276"/>
        </pc:sldMkLst>
        <pc:spChg chg="mod">
          <ac:chgData name="narendra ravuri" userId="7ea35237c73cc1d8" providerId="LiveId" clId="{D4C28812-9588-4275-A9E6-A1466EBAAFB5}" dt="2024-12-10T15:15:02.643" v="1056" actId="1076"/>
          <ac:spMkLst>
            <pc:docMk/>
            <pc:sldMk cId="0" sldId="276"/>
            <ac:spMk id="192" creationId="{00000000-0000-0000-0000-000000000000}"/>
          </ac:spMkLst>
        </pc:spChg>
        <pc:spChg chg="mod">
          <ac:chgData name="narendra ravuri" userId="7ea35237c73cc1d8" providerId="LiveId" clId="{D4C28812-9588-4275-A9E6-A1466EBAAFB5}" dt="2024-12-10T15:40:08.273" v="1242" actId="1076"/>
          <ac:spMkLst>
            <pc:docMk/>
            <pc:sldMk cId="0" sldId="276"/>
            <ac:spMk id="193" creationId="{00000000-0000-0000-0000-000000000000}"/>
          </ac:spMkLst>
        </pc:spChg>
      </pc:sldChg>
      <pc:sldChg chg="modSp mod">
        <pc:chgData name="narendra ravuri" userId="7ea35237c73cc1d8" providerId="LiveId" clId="{D4C28812-9588-4275-A9E6-A1466EBAAFB5}" dt="2024-12-10T15:40:15.920" v="1243" actId="1076"/>
        <pc:sldMkLst>
          <pc:docMk/>
          <pc:sldMk cId="0" sldId="277"/>
        </pc:sldMkLst>
        <pc:spChg chg="mod">
          <ac:chgData name="narendra ravuri" userId="7ea35237c73cc1d8" providerId="LiveId" clId="{D4C28812-9588-4275-A9E6-A1466EBAAFB5}" dt="2024-12-10T15:14:46.050" v="1053" actId="1076"/>
          <ac:spMkLst>
            <pc:docMk/>
            <pc:sldMk cId="0" sldId="277"/>
            <ac:spMk id="198" creationId="{00000000-0000-0000-0000-000000000000}"/>
          </ac:spMkLst>
        </pc:spChg>
        <pc:spChg chg="mod">
          <ac:chgData name="narendra ravuri" userId="7ea35237c73cc1d8" providerId="LiveId" clId="{D4C28812-9588-4275-A9E6-A1466EBAAFB5}" dt="2024-12-10T15:40:15.920" v="1243" actId="1076"/>
          <ac:spMkLst>
            <pc:docMk/>
            <pc:sldMk cId="0" sldId="277"/>
            <ac:spMk id="199" creationId="{00000000-0000-0000-0000-000000000000}"/>
          </ac:spMkLst>
        </pc:spChg>
      </pc:sldChg>
      <pc:sldChg chg="modSp mod">
        <pc:chgData name="narendra ravuri" userId="7ea35237c73cc1d8" providerId="LiveId" clId="{D4C28812-9588-4275-A9E6-A1466EBAAFB5}" dt="2024-12-10T15:40:27.760" v="1244" actId="1076"/>
        <pc:sldMkLst>
          <pc:docMk/>
          <pc:sldMk cId="0" sldId="278"/>
        </pc:sldMkLst>
        <pc:spChg chg="mod">
          <ac:chgData name="narendra ravuri" userId="7ea35237c73cc1d8" providerId="LiveId" clId="{D4C28812-9588-4275-A9E6-A1466EBAAFB5}" dt="2024-12-10T15:14:31.309" v="1050" actId="1076"/>
          <ac:spMkLst>
            <pc:docMk/>
            <pc:sldMk cId="0" sldId="278"/>
            <ac:spMk id="204" creationId="{00000000-0000-0000-0000-000000000000}"/>
          </ac:spMkLst>
        </pc:spChg>
        <pc:spChg chg="mod">
          <ac:chgData name="narendra ravuri" userId="7ea35237c73cc1d8" providerId="LiveId" clId="{D4C28812-9588-4275-A9E6-A1466EBAAFB5}" dt="2024-12-10T15:40:27.760" v="1244" actId="1076"/>
          <ac:spMkLst>
            <pc:docMk/>
            <pc:sldMk cId="0" sldId="278"/>
            <ac:spMk id="205" creationId="{00000000-0000-0000-0000-000000000000}"/>
          </ac:spMkLst>
        </pc:spChg>
      </pc:sldChg>
      <pc:sldChg chg="addSp modSp mod">
        <pc:chgData name="narendra ravuri" userId="7ea35237c73cc1d8" providerId="LiveId" clId="{D4C28812-9588-4275-A9E6-A1466EBAAFB5}" dt="2024-12-10T12:31:19.157" v="997" actId="113"/>
        <pc:sldMkLst>
          <pc:docMk/>
          <pc:sldMk cId="0" sldId="279"/>
        </pc:sldMkLst>
        <pc:spChg chg="mod">
          <ac:chgData name="narendra ravuri" userId="7ea35237c73cc1d8" providerId="LiveId" clId="{D4C28812-9588-4275-A9E6-A1466EBAAFB5}" dt="2024-12-10T12:31:19.157" v="997" actId="113"/>
          <ac:spMkLst>
            <pc:docMk/>
            <pc:sldMk cId="0" sldId="279"/>
            <ac:spMk id="210" creationId="{00000000-0000-0000-0000-000000000000}"/>
          </ac:spMkLst>
        </pc:spChg>
        <pc:picChg chg="add mod">
          <ac:chgData name="narendra ravuri" userId="7ea35237c73cc1d8" providerId="LiveId" clId="{D4C28812-9588-4275-A9E6-A1466EBAAFB5}" dt="2024-12-10T11:43:36.769" v="83" actId="1036"/>
          <ac:picMkLst>
            <pc:docMk/>
            <pc:sldMk cId="0" sldId="279"/>
            <ac:picMk id="2" creationId="{B662AABF-1870-B0F8-97D1-E7792A6EFFAF}"/>
          </ac:picMkLst>
        </pc:picChg>
      </pc:sldChg>
      <pc:sldChg chg="modSp mod">
        <pc:chgData name="narendra ravuri" userId="7ea35237c73cc1d8" providerId="LiveId" clId="{D4C28812-9588-4275-A9E6-A1466EBAAFB5}" dt="2024-12-10T12:02:33.665" v="710" actId="20577"/>
        <pc:sldMkLst>
          <pc:docMk/>
          <pc:sldMk cId="1964427168" sldId="286"/>
        </pc:sldMkLst>
        <pc:spChg chg="mod">
          <ac:chgData name="narendra ravuri" userId="7ea35237c73cc1d8" providerId="LiveId" clId="{D4C28812-9588-4275-A9E6-A1466EBAAFB5}" dt="2024-12-10T12:02:33.665" v="710" actId="20577"/>
          <ac:spMkLst>
            <pc:docMk/>
            <pc:sldMk cId="1964427168" sldId="286"/>
            <ac:spMk id="61" creationId="{00000000-0000-0000-0000-000000000000}"/>
          </ac:spMkLst>
        </pc:spChg>
      </pc:sldChg>
      <pc:sldChg chg="modSp mod">
        <pc:chgData name="narendra ravuri" userId="7ea35237c73cc1d8" providerId="LiveId" clId="{D4C28812-9588-4275-A9E6-A1466EBAAFB5}" dt="2024-12-10T15:35:41.425" v="1224" actId="108"/>
        <pc:sldMkLst>
          <pc:docMk/>
          <pc:sldMk cId="2148458771" sldId="287"/>
        </pc:sldMkLst>
        <pc:spChg chg="mod">
          <ac:chgData name="narendra ravuri" userId="7ea35237c73cc1d8" providerId="LiveId" clId="{D4C28812-9588-4275-A9E6-A1466EBAAFB5}" dt="2024-12-10T11:59:59.982" v="646" actId="1076"/>
          <ac:spMkLst>
            <pc:docMk/>
            <pc:sldMk cId="2148458771" sldId="287"/>
            <ac:spMk id="69" creationId="{00000000-0000-0000-0000-000000000000}"/>
          </ac:spMkLst>
        </pc:spChg>
        <pc:spChg chg="mod">
          <ac:chgData name="narendra ravuri" userId="7ea35237c73cc1d8" providerId="LiveId" clId="{D4C28812-9588-4275-A9E6-A1466EBAAFB5}" dt="2024-12-10T15:35:41.425" v="1224" actId="108"/>
          <ac:spMkLst>
            <pc:docMk/>
            <pc:sldMk cId="2148458771" sldId="287"/>
            <ac:spMk id="70" creationId="{00000000-0000-0000-0000-000000000000}"/>
          </ac:spMkLst>
        </pc:spChg>
      </pc:sldChg>
      <pc:sldChg chg="modSp mod">
        <pc:chgData name="narendra ravuri" userId="7ea35237c73cc1d8" providerId="LiveId" clId="{D4C28812-9588-4275-A9E6-A1466EBAAFB5}" dt="2024-12-10T15:31:50.330" v="1201" actId="1076"/>
        <pc:sldMkLst>
          <pc:docMk/>
          <pc:sldMk cId="199301157" sldId="288"/>
        </pc:sldMkLst>
        <pc:spChg chg="mod">
          <ac:chgData name="narendra ravuri" userId="7ea35237c73cc1d8" providerId="LiveId" clId="{D4C28812-9588-4275-A9E6-A1466EBAAFB5}" dt="2024-12-10T12:00:10.318" v="647" actId="1076"/>
          <ac:spMkLst>
            <pc:docMk/>
            <pc:sldMk cId="199301157" sldId="288"/>
            <ac:spMk id="69" creationId="{00000000-0000-0000-0000-000000000000}"/>
          </ac:spMkLst>
        </pc:spChg>
        <pc:spChg chg="mod">
          <ac:chgData name="narendra ravuri" userId="7ea35237c73cc1d8" providerId="LiveId" clId="{D4C28812-9588-4275-A9E6-A1466EBAAFB5}" dt="2024-12-10T15:31:50.330" v="1201" actId="1076"/>
          <ac:spMkLst>
            <pc:docMk/>
            <pc:sldMk cId="199301157" sldId="288"/>
            <ac:spMk id="70" creationId="{00000000-0000-0000-0000-000000000000}"/>
          </ac:spMkLst>
        </pc:spChg>
      </pc:sldChg>
      <pc:sldChg chg="addSp delSp modSp mod">
        <pc:chgData name="narendra ravuri" userId="7ea35237c73cc1d8" providerId="LiveId" clId="{D4C28812-9588-4275-A9E6-A1466EBAAFB5}" dt="2024-12-10T15:36:04.891" v="1228" actId="1076"/>
        <pc:sldMkLst>
          <pc:docMk/>
          <pc:sldMk cId="4167282922" sldId="289"/>
        </pc:sldMkLst>
        <pc:spChg chg="add mod">
          <ac:chgData name="narendra ravuri" userId="7ea35237c73cc1d8" providerId="LiveId" clId="{D4C28812-9588-4275-A9E6-A1466EBAAFB5}" dt="2024-12-10T12:02:03.057" v="697" actId="14100"/>
          <ac:spMkLst>
            <pc:docMk/>
            <pc:sldMk cId="4167282922" sldId="289"/>
            <ac:spMk id="2" creationId="{7B58ACC2-DF9C-410C-76B6-410E667994E0}"/>
          </ac:spMkLst>
        </pc:spChg>
        <pc:spChg chg="del mod">
          <ac:chgData name="narendra ravuri" userId="7ea35237c73cc1d8" providerId="LiveId" clId="{D4C28812-9588-4275-A9E6-A1466EBAAFB5}" dt="2024-12-10T12:02:05.545" v="698" actId="478"/>
          <ac:spMkLst>
            <pc:docMk/>
            <pc:sldMk cId="4167282922" sldId="289"/>
            <ac:spMk id="6" creationId="{00000000-0000-0000-0000-000000000000}"/>
          </ac:spMkLst>
        </pc:spChg>
        <pc:spChg chg="del">
          <ac:chgData name="narendra ravuri" userId="7ea35237c73cc1d8" providerId="LiveId" clId="{D4C28812-9588-4275-A9E6-A1466EBAAFB5}" dt="2024-12-10T11:59:08.512" v="643" actId="478"/>
          <ac:spMkLst>
            <pc:docMk/>
            <pc:sldMk cId="4167282922" sldId="289"/>
            <ac:spMk id="21" creationId="{00000000-0000-0000-0000-000000000000}"/>
          </ac:spMkLst>
        </pc:spChg>
        <pc:spChg chg="mod">
          <ac:chgData name="narendra ravuri" userId="7ea35237c73cc1d8" providerId="LiveId" clId="{D4C28812-9588-4275-A9E6-A1466EBAAFB5}" dt="2024-12-10T15:36:04.891" v="1228" actId="1076"/>
          <ac:spMkLst>
            <pc:docMk/>
            <pc:sldMk cId="4167282922" sldId="289"/>
            <ac:spMk id="69" creationId="{00000000-0000-0000-0000-000000000000}"/>
          </ac:spMkLst>
        </pc:spChg>
      </pc:sldChg>
      <pc:sldChg chg="addSp delSp modSp mod">
        <pc:chgData name="narendra ravuri" userId="7ea35237c73cc1d8" providerId="LiveId" clId="{D4C28812-9588-4275-A9E6-A1466EBAAFB5}" dt="2024-12-10T12:18:59.942" v="899" actId="21"/>
        <pc:sldMkLst>
          <pc:docMk/>
          <pc:sldMk cId="4098494797" sldId="290"/>
        </pc:sldMkLst>
        <pc:spChg chg="mod">
          <ac:chgData name="narendra ravuri" userId="7ea35237c73cc1d8" providerId="LiveId" clId="{D4C28812-9588-4275-A9E6-A1466EBAAFB5}" dt="2024-12-10T12:05:33.264" v="738" actId="1076"/>
          <ac:spMkLst>
            <pc:docMk/>
            <pc:sldMk cId="4098494797" sldId="290"/>
            <ac:spMk id="4" creationId="{00000000-0000-0000-0000-000000000000}"/>
          </ac:spMkLst>
        </pc:spChg>
        <pc:graphicFrameChg chg="mod modGraphic">
          <ac:chgData name="narendra ravuri" userId="7ea35237c73cc1d8" providerId="LiveId" clId="{D4C28812-9588-4275-A9E6-A1466EBAAFB5}" dt="2024-12-10T12:18:36.009" v="895" actId="1076"/>
          <ac:graphicFrameMkLst>
            <pc:docMk/>
            <pc:sldMk cId="4098494797" sldId="290"/>
            <ac:graphicFrameMk id="2" creationId="{50ED21E8-B4BD-5DB6-20A7-E16099B782F1}"/>
          </ac:graphicFrameMkLst>
        </pc:graphicFrameChg>
        <pc:graphicFrameChg chg="add del mod modGraphic">
          <ac:chgData name="narendra ravuri" userId="7ea35237c73cc1d8" providerId="LiveId" clId="{D4C28812-9588-4275-A9E6-A1466EBAAFB5}" dt="2024-12-10T12:18:59.942" v="899" actId="21"/>
          <ac:graphicFrameMkLst>
            <pc:docMk/>
            <pc:sldMk cId="4098494797" sldId="290"/>
            <ac:graphicFrameMk id="3" creationId="{BE9A44B8-B6F6-2F6D-E270-0AF84A520C00}"/>
          </ac:graphicFrameMkLst>
        </pc:graphicFrameChg>
      </pc:sldChg>
      <pc:sldChg chg="addSp modSp mod">
        <pc:chgData name="narendra ravuri" userId="7ea35237c73cc1d8" providerId="LiveId" clId="{D4C28812-9588-4275-A9E6-A1466EBAAFB5}" dt="2024-12-10T12:35:04.674" v="1007"/>
        <pc:sldMkLst>
          <pc:docMk/>
          <pc:sldMk cId="1632350545" sldId="291"/>
        </pc:sldMkLst>
        <pc:spChg chg="mod">
          <ac:chgData name="narendra ravuri" userId="7ea35237c73cc1d8" providerId="LiveId" clId="{D4C28812-9588-4275-A9E6-A1466EBAAFB5}" dt="2024-12-10T12:16:21.013" v="845" actId="255"/>
          <ac:spMkLst>
            <pc:docMk/>
            <pc:sldMk cId="1632350545" sldId="291"/>
            <ac:spMk id="75" creationId="{00000000-0000-0000-0000-000000000000}"/>
          </ac:spMkLst>
        </pc:spChg>
        <pc:spChg chg="mod">
          <ac:chgData name="narendra ravuri" userId="7ea35237c73cc1d8" providerId="LiveId" clId="{D4C28812-9588-4275-A9E6-A1466EBAAFB5}" dt="2024-12-10T12:16:31.068" v="856" actId="1036"/>
          <ac:spMkLst>
            <pc:docMk/>
            <pc:sldMk cId="1632350545" sldId="291"/>
            <ac:spMk id="76" creationId="{00000000-0000-0000-0000-000000000000}"/>
          </ac:spMkLst>
        </pc:spChg>
        <pc:graphicFrameChg chg="add mod">
          <ac:chgData name="narendra ravuri" userId="7ea35237c73cc1d8" providerId="LiveId" clId="{D4C28812-9588-4275-A9E6-A1466EBAAFB5}" dt="2024-12-10T12:15:17.884" v="841"/>
          <ac:graphicFrameMkLst>
            <pc:docMk/>
            <pc:sldMk cId="1632350545" sldId="291"/>
            <ac:graphicFrameMk id="2" creationId="{3DCEA467-D89D-9FFA-15F6-11826B440913}"/>
          </ac:graphicFrameMkLst>
        </pc:graphicFrameChg>
        <pc:graphicFrameChg chg="mod modGraphic">
          <ac:chgData name="narendra ravuri" userId="7ea35237c73cc1d8" providerId="LiveId" clId="{D4C28812-9588-4275-A9E6-A1466EBAAFB5}" dt="2024-12-10T12:35:04.674" v="1007"/>
          <ac:graphicFrameMkLst>
            <pc:docMk/>
            <pc:sldMk cId="1632350545" sldId="291"/>
            <ac:graphicFrameMk id="4" creationId="{00000000-0000-0000-0000-000000000000}"/>
          </ac:graphicFrameMkLst>
        </pc:graphicFrameChg>
        <pc:graphicFrameChg chg="add mod">
          <ac:chgData name="narendra ravuri" userId="7ea35237c73cc1d8" providerId="LiveId" clId="{D4C28812-9588-4275-A9E6-A1466EBAAFB5}" dt="2024-12-10T12:33:05.703" v="1000"/>
          <ac:graphicFrameMkLst>
            <pc:docMk/>
            <pc:sldMk cId="1632350545" sldId="291"/>
            <ac:graphicFrameMk id="5" creationId="{02C32A99-85EC-5A76-730D-62EC08BE009C}"/>
          </ac:graphicFrameMkLst>
        </pc:graphicFrameChg>
        <pc:graphicFrameChg chg="add mod">
          <ac:chgData name="narendra ravuri" userId="7ea35237c73cc1d8" providerId="LiveId" clId="{D4C28812-9588-4275-A9E6-A1466EBAAFB5}" dt="2024-12-10T12:33:23.078" v="1003"/>
          <ac:graphicFrameMkLst>
            <pc:docMk/>
            <pc:sldMk cId="1632350545" sldId="291"/>
            <ac:graphicFrameMk id="6" creationId="{9BF1EF20-E212-8A8D-61AE-88C901599392}"/>
          </ac:graphicFrameMkLst>
        </pc:graphicFrameChg>
        <pc:picChg chg="mod">
          <ac:chgData name="narendra ravuri" userId="7ea35237c73cc1d8" providerId="LiveId" clId="{D4C28812-9588-4275-A9E6-A1466EBAAFB5}" dt="2024-12-10T12:16:47.478" v="887" actId="1035"/>
          <ac:picMkLst>
            <pc:docMk/>
            <pc:sldMk cId="1632350545" sldId="291"/>
            <ac:picMk id="3" creationId="{00000000-0000-0000-0000-000000000000}"/>
          </ac:picMkLst>
        </pc:picChg>
      </pc:sldChg>
      <pc:sldChg chg="modSp mod">
        <pc:chgData name="narendra ravuri" userId="7ea35237c73cc1d8" providerId="LiveId" clId="{D4C28812-9588-4275-A9E6-A1466EBAAFB5}" dt="2024-12-10T12:17:04.114" v="891" actId="1076"/>
        <pc:sldMkLst>
          <pc:docMk/>
          <pc:sldMk cId="261079369" sldId="292"/>
        </pc:sldMkLst>
        <pc:spChg chg="mod">
          <ac:chgData name="narendra ravuri" userId="7ea35237c73cc1d8" providerId="LiveId" clId="{D4C28812-9588-4275-A9E6-A1466EBAAFB5}" dt="2024-12-10T12:17:04.114" v="891" actId="1076"/>
          <ac:spMkLst>
            <pc:docMk/>
            <pc:sldMk cId="261079369" sldId="292"/>
            <ac:spMk id="75" creationId="{00000000-0000-0000-0000-000000000000}"/>
          </ac:spMkLst>
        </pc:spChg>
      </pc:sldChg>
      <pc:sldChg chg="modSp mod">
        <pc:chgData name="narendra ravuri" userId="7ea35237c73cc1d8" providerId="LiveId" clId="{D4C28812-9588-4275-A9E6-A1466EBAAFB5}" dt="2024-12-10T12:26:52.065" v="965" actId="948"/>
        <pc:sldMkLst>
          <pc:docMk/>
          <pc:sldMk cId="1787695944" sldId="293"/>
        </pc:sldMkLst>
        <pc:spChg chg="mod">
          <ac:chgData name="narendra ravuri" userId="7ea35237c73cc1d8" providerId="LiveId" clId="{D4C28812-9588-4275-A9E6-A1466EBAAFB5}" dt="2024-12-10T12:22:50.526" v="947" actId="255"/>
          <ac:spMkLst>
            <pc:docMk/>
            <pc:sldMk cId="1787695944" sldId="293"/>
            <ac:spMk id="75" creationId="{00000000-0000-0000-0000-000000000000}"/>
          </ac:spMkLst>
        </pc:spChg>
        <pc:spChg chg="mod">
          <ac:chgData name="narendra ravuri" userId="7ea35237c73cc1d8" providerId="LiveId" clId="{D4C28812-9588-4275-A9E6-A1466EBAAFB5}" dt="2024-12-10T12:26:52.065" v="965" actId="948"/>
          <ac:spMkLst>
            <pc:docMk/>
            <pc:sldMk cId="1787695944" sldId="293"/>
            <ac:spMk id="76" creationId="{00000000-0000-0000-0000-000000000000}"/>
          </ac:spMkLst>
        </pc:spChg>
      </pc:sldChg>
      <pc:sldChg chg="modSp mod">
        <pc:chgData name="narendra ravuri" userId="7ea35237c73cc1d8" providerId="LiveId" clId="{D4C28812-9588-4275-A9E6-A1466EBAAFB5}" dt="2024-12-10T12:28:34.966" v="968" actId="20577"/>
        <pc:sldMkLst>
          <pc:docMk/>
          <pc:sldMk cId="3244373795" sldId="295"/>
        </pc:sldMkLst>
        <pc:spChg chg="mod">
          <ac:chgData name="narendra ravuri" userId="7ea35237c73cc1d8" providerId="LiveId" clId="{D4C28812-9588-4275-A9E6-A1466EBAAFB5}" dt="2024-12-10T12:28:34.966" v="968" actId="20577"/>
          <ac:spMkLst>
            <pc:docMk/>
            <pc:sldMk cId="3244373795" sldId="295"/>
            <ac:spMk id="3" creationId="{00000000-0000-0000-0000-000000000000}"/>
          </ac:spMkLst>
        </pc:spChg>
        <pc:spChg chg="mod">
          <ac:chgData name="narendra ravuri" userId="7ea35237c73cc1d8" providerId="LiveId" clId="{D4C28812-9588-4275-A9E6-A1466EBAAFB5}" dt="2024-12-10T12:22:25.394" v="942" actId="1076"/>
          <ac:spMkLst>
            <pc:docMk/>
            <pc:sldMk cId="3244373795" sldId="295"/>
            <ac:spMk id="75" creationId="{00000000-0000-0000-0000-000000000000}"/>
          </ac:spMkLst>
        </pc:spChg>
      </pc:sldChg>
      <pc:sldChg chg="modSp mod">
        <pc:chgData name="narendra ravuri" userId="7ea35237c73cc1d8" providerId="LiveId" clId="{D4C28812-9588-4275-A9E6-A1466EBAAFB5}" dt="2024-12-10T15:21:25.010" v="1110" actId="1076"/>
        <pc:sldMkLst>
          <pc:docMk/>
          <pc:sldMk cId="344062826" sldId="296"/>
        </pc:sldMkLst>
        <pc:spChg chg="mod">
          <ac:chgData name="narendra ravuri" userId="7ea35237c73cc1d8" providerId="LiveId" clId="{D4C28812-9588-4275-A9E6-A1466EBAAFB5}" dt="2024-12-10T15:21:25.010" v="1110" actId="1076"/>
          <ac:spMkLst>
            <pc:docMk/>
            <pc:sldMk cId="344062826" sldId="296"/>
            <ac:spMk id="3" creationId="{00000000-0000-0000-0000-000000000000}"/>
          </ac:spMkLst>
        </pc:spChg>
        <pc:spChg chg="mod">
          <ac:chgData name="narendra ravuri" userId="7ea35237c73cc1d8" providerId="LiveId" clId="{D4C28812-9588-4275-A9E6-A1466EBAAFB5}" dt="2024-12-10T12:22:39.627" v="946" actId="1076"/>
          <ac:spMkLst>
            <pc:docMk/>
            <pc:sldMk cId="344062826" sldId="296"/>
            <ac:spMk id="75" creationId="{00000000-0000-0000-0000-000000000000}"/>
          </ac:spMkLst>
        </pc:spChg>
      </pc:sldChg>
      <pc:sldChg chg="modSp mod">
        <pc:chgData name="narendra ravuri" userId="7ea35237c73cc1d8" providerId="LiveId" clId="{D4C28812-9588-4275-A9E6-A1466EBAAFB5}" dt="2024-12-10T15:19:46.051" v="1100" actId="1076"/>
        <pc:sldMkLst>
          <pc:docMk/>
          <pc:sldMk cId="3384915461" sldId="297"/>
        </pc:sldMkLst>
        <pc:spChg chg="mod">
          <ac:chgData name="narendra ravuri" userId="7ea35237c73cc1d8" providerId="LiveId" clId="{D4C28812-9588-4275-A9E6-A1466EBAAFB5}" dt="2024-12-10T15:19:46.051" v="1100" actId="1076"/>
          <ac:spMkLst>
            <pc:docMk/>
            <pc:sldMk cId="3384915461" sldId="297"/>
            <ac:spMk id="89" creationId="{00000000-0000-0000-0000-000000000000}"/>
          </ac:spMkLst>
        </pc:spChg>
      </pc:sldChg>
      <pc:sldChg chg="addSp delSp modSp mod">
        <pc:chgData name="narendra ravuri" userId="7ea35237c73cc1d8" providerId="LiveId" clId="{D4C28812-9588-4275-A9E6-A1466EBAAFB5}" dt="2024-12-10T15:39:03.242" v="1235" actId="255"/>
        <pc:sldMkLst>
          <pc:docMk/>
          <pc:sldMk cId="1315298198" sldId="298"/>
        </pc:sldMkLst>
        <pc:spChg chg="add mod">
          <ac:chgData name="narendra ravuri" userId="7ea35237c73cc1d8" providerId="LiveId" clId="{D4C28812-9588-4275-A9E6-A1466EBAAFB5}" dt="2024-12-10T15:39:03.242" v="1235" actId="255"/>
          <ac:spMkLst>
            <pc:docMk/>
            <pc:sldMk cId="1315298198" sldId="298"/>
            <ac:spMk id="2" creationId="{934E1B85-1C6D-45EC-13C3-6E18467BE645}"/>
          </ac:spMkLst>
        </pc:spChg>
        <pc:spChg chg="del">
          <ac:chgData name="narendra ravuri" userId="7ea35237c73cc1d8" providerId="LiveId" clId="{D4C28812-9588-4275-A9E6-A1466EBAAFB5}" dt="2024-12-10T11:36:27.922" v="0" actId="478"/>
          <ac:spMkLst>
            <pc:docMk/>
            <pc:sldMk cId="1315298198" sldId="298"/>
            <ac:spMk id="3" creationId="{A8C0FA05-DED7-43F6-BEE4-0BC8A74B805B}"/>
          </ac:spMkLst>
        </pc:spChg>
        <pc:spChg chg="add mod">
          <ac:chgData name="narendra ravuri" userId="7ea35237c73cc1d8" providerId="LiveId" clId="{D4C28812-9588-4275-A9E6-A1466EBAAFB5}" dt="2024-12-10T11:37:10.812" v="21" actId="14100"/>
          <ac:spMkLst>
            <pc:docMk/>
            <pc:sldMk cId="1315298198" sldId="298"/>
            <ac:spMk id="4" creationId="{15AEFB18-0B09-54FB-5083-59964A79FC12}"/>
          </ac:spMkLst>
        </pc:spChg>
        <pc:spChg chg="mod">
          <ac:chgData name="narendra ravuri" userId="7ea35237c73cc1d8" providerId="LiveId" clId="{D4C28812-9588-4275-A9E6-A1466EBAAFB5}" dt="2024-12-10T11:36:45.593" v="18" actId="1036"/>
          <ac:spMkLst>
            <pc:docMk/>
            <pc:sldMk cId="1315298198" sldId="298"/>
            <ac:spMk id="5" creationId="{79513CF6-3986-B75F-1D2C-621BCAF446A1}"/>
          </ac:spMkLst>
        </pc:spChg>
        <pc:spChg chg="add mod">
          <ac:chgData name="narendra ravuri" userId="7ea35237c73cc1d8" providerId="LiveId" clId="{D4C28812-9588-4275-A9E6-A1466EBAAFB5}" dt="2024-12-10T11:37:27.241" v="24" actId="14100"/>
          <ac:spMkLst>
            <pc:docMk/>
            <pc:sldMk cId="1315298198" sldId="298"/>
            <ac:spMk id="6" creationId="{196C6852-790E-B791-7D3F-7A573B618129}"/>
          </ac:spMkLst>
        </pc:spChg>
      </pc:sldChg>
      <pc:sldChg chg="modSp mod">
        <pc:chgData name="narendra ravuri" userId="7ea35237c73cc1d8" providerId="LiveId" clId="{D4C28812-9588-4275-A9E6-A1466EBAAFB5}" dt="2024-12-10T12:51:49.574" v="1039" actId="20577"/>
        <pc:sldMkLst>
          <pc:docMk/>
          <pc:sldMk cId="646711788" sldId="299"/>
        </pc:sldMkLst>
        <pc:spChg chg="mod">
          <ac:chgData name="narendra ravuri" userId="7ea35237c73cc1d8" providerId="LiveId" clId="{D4C28812-9588-4275-A9E6-A1466EBAAFB5}" dt="2024-12-10T12:50:01.117" v="1018" actId="108"/>
          <ac:spMkLst>
            <pc:docMk/>
            <pc:sldMk cId="646711788" sldId="299"/>
            <ac:spMk id="2" creationId="{00000000-0000-0000-0000-000000000000}"/>
          </ac:spMkLst>
        </pc:spChg>
        <pc:spChg chg="mod">
          <ac:chgData name="narendra ravuri" userId="7ea35237c73cc1d8" providerId="LiveId" clId="{D4C28812-9588-4275-A9E6-A1466EBAAFB5}" dt="2024-12-10T12:51:49.574" v="1039" actId="20577"/>
          <ac:spMkLst>
            <pc:docMk/>
            <pc:sldMk cId="646711788" sldId="299"/>
            <ac:spMk id="3" creationId="{00000000-0000-0000-0000-000000000000}"/>
          </ac:spMkLst>
        </pc:spChg>
      </pc:sldChg>
      <pc:sldChg chg="addSp delSp modSp mod">
        <pc:chgData name="narendra ravuri" userId="7ea35237c73cc1d8" providerId="LiveId" clId="{D4C28812-9588-4275-A9E6-A1466EBAAFB5}" dt="2024-12-10T15:43:08.612" v="1264" actId="14100"/>
        <pc:sldMkLst>
          <pc:docMk/>
          <pc:sldMk cId="1031278410" sldId="302"/>
        </pc:sldMkLst>
        <pc:spChg chg="add mod">
          <ac:chgData name="narendra ravuri" userId="7ea35237c73cc1d8" providerId="LiveId" clId="{D4C28812-9588-4275-A9E6-A1466EBAAFB5}" dt="2024-12-10T15:38:52.510" v="1234" actId="255"/>
          <ac:spMkLst>
            <pc:docMk/>
            <pc:sldMk cId="1031278410" sldId="302"/>
            <ac:spMk id="2" creationId="{6F337818-FF8C-FB54-C64F-617849EB3D6E}"/>
          </ac:spMkLst>
        </pc:spChg>
        <pc:spChg chg="mod">
          <ac:chgData name="narendra ravuri" userId="7ea35237c73cc1d8" providerId="LiveId" clId="{D4C28812-9588-4275-A9E6-A1466EBAAFB5}" dt="2024-12-10T15:43:08.612" v="1264" actId="14100"/>
          <ac:spMkLst>
            <pc:docMk/>
            <pc:sldMk cId="1031278410" sldId="302"/>
            <ac:spMk id="3" creationId="{00000000-0000-0000-0000-000000000000}"/>
          </ac:spMkLst>
        </pc:spChg>
        <pc:spChg chg="del">
          <ac:chgData name="narendra ravuri" userId="7ea35237c73cc1d8" providerId="LiveId" clId="{D4C28812-9588-4275-A9E6-A1466EBAAFB5}" dt="2024-12-10T11:38:02.647" v="26" actId="478"/>
          <ac:spMkLst>
            <pc:docMk/>
            <pc:sldMk cId="1031278410" sldId="302"/>
            <ac:spMk id="5" creationId="{7C1F88F4-9FFD-3D17-EDF4-64FA87B52548}"/>
          </ac:spMkLst>
        </pc:spChg>
      </pc:sldChg>
      <pc:sldChg chg="addSp delSp modSp mod">
        <pc:chgData name="narendra ravuri" userId="7ea35237c73cc1d8" providerId="LiveId" clId="{D4C28812-9588-4275-A9E6-A1466EBAAFB5}" dt="2024-12-10T12:19:30.990" v="934" actId="1076"/>
        <pc:sldMkLst>
          <pc:docMk/>
          <pc:sldMk cId="594900645" sldId="304"/>
        </pc:sldMkLst>
        <pc:spChg chg="del">
          <ac:chgData name="narendra ravuri" userId="7ea35237c73cc1d8" providerId="LiveId" clId="{D4C28812-9588-4275-A9E6-A1466EBAAFB5}" dt="2024-12-10T12:05:41.116" v="739" actId="478"/>
          <ac:spMkLst>
            <pc:docMk/>
            <pc:sldMk cId="594900645" sldId="304"/>
            <ac:spMk id="4" creationId="{00000000-0000-0000-0000-000000000000}"/>
          </ac:spMkLst>
        </pc:spChg>
        <pc:spChg chg="add del mod">
          <ac:chgData name="narendra ravuri" userId="7ea35237c73cc1d8" providerId="LiveId" clId="{D4C28812-9588-4275-A9E6-A1466EBAAFB5}" dt="2024-12-10T12:05:50.240" v="741" actId="478"/>
          <ac:spMkLst>
            <pc:docMk/>
            <pc:sldMk cId="594900645" sldId="304"/>
            <ac:spMk id="5" creationId="{0B480A7B-C33C-A216-8B82-AE82A0BABB20}"/>
          </ac:spMkLst>
        </pc:spChg>
        <pc:spChg chg="add mod">
          <ac:chgData name="narendra ravuri" userId="7ea35237c73cc1d8" providerId="LiveId" clId="{D4C28812-9588-4275-A9E6-A1466EBAAFB5}" dt="2024-12-10T12:09:11.239" v="772" actId="20577"/>
          <ac:spMkLst>
            <pc:docMk/>
            <pc:sldMk cId="594900645" sldId="304"/>
            <ac:spMk id="6" creationId="{7CCAA241-6B5F-4B7A-4ED5-03A152EFB400}"/>
          </ac:spMkLst>
        </pc:spChg>
        <pc:graphicFrameChg chg="del mod modGraphic">
          <ac:chgData name="narendra ravuri" userId="7ea35237c73cc1d8" providerId="LiveId" clId="{D4C28812-9588-4275-A9E6-A1466EBAAFB5}" dt="2024-12-10T12:19:19.211" v="923" actId="478"/>
          <ac:graphicFrameMkLst>
            <pc:docMk/>
            <pc:sldMk cId="594900645" sldId="304"/>
            <ac:graphicFrameMk id="2" creationId="{50ED21E8-B4BD-5DB6-20A7-E16099B782F1}"/>
          </ac:graphicFrameMkLst>
        </pc:graphicFrameChg>
        <pc:graphicFrameChg chg="add mod">
          <ac:chgData name="narendra ravuri" userId="7ea35237c73cc1d8" providerId="LiveId" clId="{D4C28812-9588-4275-A9E6-A1466EBAAFB5}" dt="2024-12-10T12:19:30.990" v="934" actId="1076"/>
          <ac:graphicFrameMkLst>
            <pc:docMk/>
            <pc:sldMk cId="594900645" sldId="304"/>
            <ac:graphicFrameMk id="7" creationId="{BE9A44B8-B6F6-2F6D-E270-0AF84A520C00}"/>
          </ac:graphicFrameMkLst>
        </pc:graphicFrameChg>
      </pc:sldChg>
      <pc:sldChg chg="addSp delSp modSp add mod">
        <pc:chgData name="narendra ravuri" userId="7ea35237c73cc1d8" providerId="LiveId" clId="{D4C28812-9588-4275-A9E6-A1466EBAAFB5}" dt="2024-12-10T15:13:31.998" v="1045" actId="113"/>
        <pc:sldMkLst>
          <pc:docMk/>
          <pc:sldMk cId="707129165" sldId="305"/>
        </pc:sldMkLst>
        <pc:spChg chg="mod">
          <ac:chgData name="narendra ravuri" userId="7ea35237c73cc1d8" providerId="LiveId" clId="{D4C28812-9588-4275-A9E6-A1466EBAAFB5}" dt="2024-12-10T15:13:31.998" v="1045" actId="113"/>
          <ac:spMkLst>
            <pc:docMk/>
            <pc:sldMk cId="707129165" sldId="305"/>
            <ac:spMk id="210" creationId="{00000000-0000-0000-0000-000000000000}"/>
          </ac:spMkLst>
        </pc:spChg>
        <pc:picChg chg="del">
          <ac:chgData name="narendra ravuri" userId="7ea35237c73cc1d8" providerId="LiveId" clId="{D4C28812-9588-4275-A9E6-A1466EBAAFB5}" dt="2024-12-10T11:44:00.264" v="86" actId="478"/>
          <ac:picMkLst>
            <pc:docMk/>
            <pc:sldMk cId="707129165" sldId="305"/>
            <ac:picMk id="2" creationId="{B662AABF-1870-B0F8-97D1-E7792A6EFFAF}"/>
          </ac:picMkLst>
        </pc:picChg>
        <pc:picChg chg="add mod">
          <ac:chgData name="narendra ravuri" userId="7ea35237c73cc1d8" providerId="LiveId" clId="{D4C28812-9588-4275-A9E6-A1466EBAAFB5}" dt="2024-12-10T12:30:19.945" v="978" actId="1036"/>
          <ac:picMkLst>
            <pc:docMk/>
            <pc:sldMk cId="707129165" sldId="305"/>
            <ac:picMk id="4" creationId="{1ECC86BE-57A3-4AF9-A316-733F1A2E697A}"/>
          </ac:picMkLst>
        </pc:picChg>
      </pc:sldChg>
      <pc:sldChg chg="addSp delSp modSp add mod ord">
        <pc:chgData name="narendra ravuri" userId="7ea35237c73cc1d8" providerId="LiveId" clId="{D4C28812-9588-4275-A9E6-A1466EBAAFB5}" dt="2024-12-10T15:14:06.208" v="1047" actId="113"/>
        <pc:sldMkLst>
          <pc:docMk/>
          <pc:sldMk cId="1701243137" sldId="306"/>
        </pc:sldMkLst>
        <pc:spChg chg="add mod">
          <ac:chgData name="narendra ravuri" userId="7ea35237c73cc1d8" providerId="LiveId" clId="{D4C28812-9588-4275-A9E6-A1466EBAAFB5}" dt="2024-12-10T15:14:06.208" v="1047" actId="113"/>
          <ac:spMkLst>
            <pc:docMk/>
            <pc:sldMk cId="1701243137" sldId="306"/>
            <ac:spMk id="3" creationId="{8E7B6DAC-A258-E58C-A008-BDDC2E768E3A}"/>
          </ac:spMkLst>
        </pc:spChg>
        <pc:spChg chg="add del mod">
          <ac:chgData name="narendra ravuri" userId="7ea35237c73cc1d8" providerId="LiveId" clId="{D4C28812-9588-4275-A9E6-A1466EBAAFB5}" dt="2024-12-10T11:49:33.015" v="258" actId="478"/>
          <ac:spMkLst>
            <pc:docMk/>
            <pc:sldMk cId="1701243137" sldId="306"/>
            <ac:spMk id="5" creationId="{90228C9D-397F-3AF8-F05A-2E7AEA86C63B}"/>
          </ac:spMkLst>
        </pc:spChg>
        <pc:spChg chg="add mod">
          <ac:chgData name="narendra ravuri" userId="7ea35237c73cc1d8" providerId="LiveId" clId="{D4C28812-9588-4275-A9E6-A1466EBAAFB5}" dt="2024-12-10T13:11:38.105" v="1044" actId="20577"/>
          <ac:spMkLst>
            <pc:docMk/>
            <pc:sldMk cId="1701243137" sldId="306"/>
            <ac:spMk id="6" creationId="{CD340BE2-BDFB-F083-9C80-03D7CB63299B}"/>
          </ac:spMkLst>
        </pc:spChg>
        <pc:spChg chg="del mod">
          <ac:chgData name="narendra ravuri" userId="7ea35237c73cc1d8" providerId="LiveId" clId="{D4C28812-9588-4275-A9E6-A1466EBAAFB5}" dt="2024-12-10T11:49:29.448" v="257" actId="478"/>
          <ac:spMkLst>
            <pc:docMk/>
            <pc:sldMk cId="1701243137" sldId="306"/>
            <ac:spMk id="210" creationId="{00000000-0000-0000-0000-000000000000}"/>
          </ac:spMkLst>
        </pc:spChg>
        <pc:picChg chg="del">
          <ac:chgData name="narendra ravuri" userId="7ea35237c73cc1d8" providerId="LiveId" clId="{D4C28812-9588-4275-A9E6-A1466EBAAFB5}" dt="2024-12-10T11:44:03.254" v="87" actId="478"/>
          <ac:picMkLst>
            <pc:docMk/>
            <pc:sldMk cId="1701243137" sldId="306"/>
            <ac:picMk id="2" creationId="{B662AABF-1870-B0F8-97D1-E7792A6EFFAF}"/>
          </ac:picMkLst>
        </pc:picChg>
      </pc:sldChg>
      <pc:sldChg chg="addSp delSp modSp add mod">
        <pc:chgData name="narendra ravuri" userId="7ea35237c73cc1d8" providerId="LiveId" clId="{D4C28812-9588-4275-A9E6-A1466EBAAFB5}" dt="2024-12-10T12:30:39.959" v="991" actId="1076"/>
        <pc:sldMkLst>
          <pc:docMk/>
          <pc:sldMk cId="298616588" sldId="307"/>
        </pc:sldMkLst>
        <pc:spChg chg="mod">
          <ac:chgData name="narendra ravuri" userId="7ea35237c73cc1d8" providerId="LiveId" clId="{D4C28812-9588-4275-A9E6-A1466EBAAFB5}" dt="2024-12-10T12:30:39.959" v="991" actId="1076"/>
          <ac:spMkLst>
            <pc:docMk/>
            <pc:sldMk cId="298616588" sldId="307"/>
            <ac:spMk id="210" creationId="{00000000-0000-0000-0000-000000000000}"/>
          </ac:spMkLst>
        </pc:spChg>
        <pc:picChg chg="add mod">
          <ac:chgData name="narendra ravuri" userId="7ea35237c73cc1d8" providerId="LiveId" clId="{D4C28812-9588-4275-A9E6-A1466EBAAFB5}" dt="2024-12-10T12:30:25.078" v="988" actId="1036"/>
          <ac:picMkLst>
            <pc:docMk/>
            <pc:sldMk cId="298616588" sldId="307"/>
            <ac:picMk id="3" creationId="{B23B6F74-B7CB-4966-98A0-1D1CCA1CEEC7}"/>
          </ac:picMkLst>
        </pc:picChg>
        <pc:picChg chg="del">
          <ac:chgData name="narendra ravuri" userId="7ea35237c73cc1d8" providerId="LiveId" clId="{D4C28812-9588-4275-A9E6-A1466EBAAFB5}" dt="2024-12-10T11:47:52.971" v="204" actId="478"/>
          <ac:picMkLst>
            <pc:docMk/>
            <pc:sldMk cId="298616588" sldId="307"/>
            <ac:picMk id="4" creationId="{1ECC86BE-57A3-4AF9-A316-733F1A2E697A}"/>
          </ac:picMkLst>
        </pc:picChg>
      </pc:sldChg>
    </pc:docChg>
  </pc:docChgLst>
  <pc:docChgLst>
    <pc:chgData name="narendra ravuri" userId="7ea35237c73cc1d8" providerId="Windows Live" clId="Web-{05D4A349-F19C-4BDA-982F-BD56CEBD5AFF}"/>
    <pc:docChg chg="modSld">
      <pc:chgData name="narendra ravuri" userId="7ea35237c73cc1d8" providerId="Windows Live" clId="Web-{05D4A349-F19C-4BDA-982F-BD56CEBD5AFF}" dt="2024-12-10T13:53:14.080" v="5" actId="1076"/>
      <pc:docMkLst>
        <pc:docMk/>
      </pc:docMkLst>
      <pc:sldChg chg="addSp delSp modSp">
        <pc:chgData name="narendra ravuri" userId="7ea35237c73cc1d8" providerId="Windows Live" clId="Web-{05D4A349-F19C-4BDA-982F-BD56CEBD5AFF}" dt="2024-12-10T13:53:14.080" v="5" actId="1076"/>
        <pc:sldMkLst>
          <pc:docMk/>
          <pc:sldMk cId="0" sldId="279"/>
        </pc:sldMkLst>
        <pc:picChg chg="del">
          <ac:chgData name="narendra ravuri" userId="7ea35237c73cc1d8" providerId="Windows Live" clId="Web-{05D4A349-F19C-4BDA-982F-BD56CEBD5AFF}" dt="2024-12-10T13:53:05.986" v="4"/>
          <ac:picMkLst>
            <pc:docMk/>
            <pc:sldMk cId="0" sldId="279"/>
            <ac:picMk id="2" creationId="{B662AABF-1870-B0F8-97D1-E7792A6EFFAF}"/>
          </ac:picMkLst>
        </pc:picChg>
        <pc:picChg chg="add mod">
          <ac:chgData name="narendra ravuri" userId="7ea35237c73cc1d8" providerId="Windows Live" clId="Web-{05D4A349-F19C-4BDA-982F-BD56CEBD5AFF}" dt="2024-12-10T13:53:14.080" v="5" actId="1076"/>
          <ac:picMkLst>
            <pc:docMk/>
            <pc:sldMk cId="0" sldId="279"/>
            <ac:picMk id="3" creationId="{FF1FC260-165D-AD73-1BFB-A7C8A2087ED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8B7A71-E53E-4983-88AE-E91D66178024}"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00885DA1-A0AA-4EBC-9BDD-157F59F4DAA7}">
      <dgm:prSet/>
      <dgm:spPr/>
      <dgm:t>
        <a:bodyPr/>
        <a:lstStyle/>
        <a:p>
          <a:r>
            <a:rPr lang="en-US" b="1"/>
            <a:t>Energy Sustainability: </a:t>
          </a:r>
          <a:r>
            <a:rPr lang="en-US"/>
            <a:t>Predicting energy usage ensures efficient resource allocation and reduces environmental impact.</a:t>
          </a:r>
        </a:p>
      </dgm:t>
    </dgm:pt>
    <dgm:pt modelId="{250D2336-265E-4259-8596-222379F5757F}" type="parTrans" cxnId="{AB129CC1-4797-4207-8808-4653A177BABF}">
      <dgm:prSet/>
      <dgm:spPr/>
      <dgm:t>
        <a:bodyPr/>
        <a:lstStyle/>
        <a:p>
          <a:endParaRPr lang="en-US"/>
        </a:p>
      </dgm:t>
    </dgm:pt>
    <dgm:pt modelId="{084F24ED-216A-4B72-B3F0-7774EBAAE8FA}" type="sibTrans" cxnId="{AB129CC1-4797-4207-8808-4653A177BABF}">
      <dgm:prSet/>
      <dgm:spPr/>
      <dgm:t>
        <a:bodyPr/>
        <a:lstStyle/>
        <a:p>
          <a:endParaRPr lang="en-US"/>
        </a:p>
      </dgm:t>
    </dgm:pt>
    <dgm:pt modelId="{309700DF-ADC0-470E-8F4F-7C562C635C1B}">
      <dgm:prSet/>
      <dgm:spPr/>
      <dgm:t>
        <a:bodyPr/>
        <a:lstStyle/>
        <a:p>
          <a:r>
            <a:rPr lang="en-US" b="1"/>
            <a:t>Urban Planning: </a:t>
          </a:r>
          <a:r>
            <a:rPr lang="en-US"/>
            <a:t>Helps city planners design sustainable infrastructure and policies based on energy consumption patterns.</a:t>
          </a:r>
        </a:p>
      </dgm:t>
    </dgm:pt>
    <dgm:pt modelId="{9E2C9AF5-1E81-479B-80C7-C67D7AC7F3DD}" type="parTrans" cxnId="{906D5282-631C-492F-B4DA-C4B546F3D038}">
      <dgm:prSet/>
      <dgm:spPr/>
      <dgm:t>
        <a:bodyPr/>
        <a:lstStyle/>
        <a:p>
          <a:endParaRPr lang="en-US"/>
        </a:p>
      </dgm:t>
    </dgm:pt>
    <dgm:pt modelId="{E56989AE-8381-41F8-8148-8AE6C5AD119C}" type="sibTrans" cxnId="{906D5282-631C-492F-B4DA-C4B546F3D038}">
      <dgm:prSet/>
      <dgm:spPr/>
      <dgm:t>
        <a:bodyPr/>
        <a:lstStyle/>
        <a:p>
          <a:endParaRPr lang="en-US"/>
        </a:p>
      </dgm:t>
    </dgm:pt>
    <dgm:pt modelId="{22EFF702-EEB5-43FB-9620-6E2A9AC0D270}">
      <dgm:prSet/>
      <dgm:spPr/>
      <dgm:t>
        <a:bodyPr/>
        <a:lstStyle/>
        <a:p>
          <a:r>
            <a:rPr lang="en-US" b="1" dirty="0"/>
            <a:t>Economic Benefits: </a:t>
          </a:r>
          <a:r>
            <a:rPr lang="en-US" dirty="0"/>
            <a:t>Reduces costs for residents and governments while promoting investments in sustainable technology.</a:t>
          </a:r>
        </a:p>
      </dgm:t>
    </dgm:pt>
    <dgm:pt modelId="{2D933E45-B8F3-45BE-BC94-626FA48ACC49}" type="parTrans" cxnId="{E62900CC-0882-42A0-A7BC-E574902513E6}">
      <dgm:prSet/>
      <dgm:spPr/>
      <dgm:t>
        <a:bodyPr/>
        <a:lstStyle/>
        <a:p>
          <a:endParaRPr lang="en-US"/>
        </a:p>
      </dgm:t>
    </dgm:pt>
    <dgm:pt modelId="{62CCD6DF-0D4E-49B3-81DF-E0EAAA057E96}" type="sibTrans" cxnId="{E62900CC-0882-42A0-A7BC-E574902513E6}">
      <dgm:prSet/>
      <dgm:spPr/>
      <dgm:t>
        <a:bodyPr/>
        <a:lstStyle/>
        <a:p>
          <a:endParaRPr lang="en-US"/>
        </a:p>
      </dgm:t>
    </dgm:pt>
    <dgm:pt modelId="{C346778B-6F92-4740-B250-9ACD0517E079}">
      <dgm:prSet/>
      <dgm:spPr/>
      <dgm:t>
        <a:bodyPr/>
        <a:lstStyle/>
        <a:p>
          <a:r>
            <a:rPr lang="en-US" b="1"/>
            <a:t>Scalability: </a:t>
          </a:r>
          <a:r>
            <a:rPr lang="en-US"/>
            <a:t>The model can be applied to other cities, providing insights into energy consumption globally.</a:t>
          </a:r>
        </a:p>
      </dgm:t>
    </dgm:pt>
    <dgm:pt modelId="{4682DEDE-680D-4A19-B7D9-537E6056E42D}" type="parTrans" cxnId="{A68F6A99-C1E6-4B49-85CF-951333ECCDDF}">
      <dgm:prSet/>
      <dgm:spPr/>
      <dgm:t>
        <a:bodyPr/>
        <a:lstStyle/>
        <a:p>
          <a:endParaRPr lang="en-US"/>
        </a:p>
      </dgm:t>
    </dgm:pt>
    <dgm:pt modelId="{86E570F0-422F-4807-B4AC-F013F135D49D}" type="sibTrans" cxnId="{A68F6A99-C1E6-4B49-85CF-951333ECCDDF}">
      <dgm:prSet/>
      <dgm:spPr/>
      <dgm:t>
        <a:bodyPr/>
        <a:lstStyle/>
        <a:p>
          <a:endParaRPr lang="en-US"/>
        </a:p>
      </dgm:t>
    </dgm:pt>
    <dgm:pt modelId="{ADC7889D-E76E-4596-9A7F-DEDC24F7A2B9}">
      <dgm:prSet/>
      <dgm:spPr/>
      <dgm:t>
        <a:bodyPr/>
        <a:lstStyle/>
        <a:p>
          <a:r>
            <a:rPr lang="en-US" b="1"/>
            <a:t>Community Awareness: </a:t>
          </a:r>
          <a:r>
            <a:rPr lang="en-US"/>
            <a:t>Educates residents about energy use, encouraging sustainable behaviors and community involvement.</a:t>
          </a:r>
        </a:p>
      </dgm:t>
    </dgm:pt>
    <dgm:pt modelId="{3726B2DC-07F1-4452-9C28-108CCB6437FA}" type="parTrans" cxnId="{20B9D599-9F82-4B8A-BC0D-21EDF9537C24}">
      <dgm:prSet/>
      <dgm:spPr/>
      <dgm:t>
        <a:bodyPr/>
        <a:lstStyle/>
        <a:p>
          <a:endParaRPr lang="en-US"/>
        </a:p>
      </dgm:t>
    </dgm:pt>
    <dgm:pt modelId="{3C5003F7-3F0A-4CFC-BDBF-0202575CD290}" type="sibTrans" cxnId="{20B9D599-9F82-4B8A-BC0D-21EDF9537C24}">
      <dgm:prSet/>
      <dgm:spPr/>
      <dgm:t>
        <a:bodyPr/>
        <a:lstStyle/>
        <a:p>
          <a:endParaRPr lang="en-US"/>
        </a:p>
      </dgm:t>
    </dgm:pt>
    <dgm:pt modelId="{41375071-8868-4F15-9422-1C2A827D5381}">
      <dgm:prSet/>
      <dgm:spPr/>
      <dgm:t>
        <a:bodyPr/>
        <a:lstStyle/>
        <a:p>
          <a:r>
            <a:rPr lang="en-US" b="1"/>
            <a:t>Environmental Goals: </a:t>
          </a:r>
          <a:r>
            <a:rPr lang="en-US"/>
            <a:t>Supports efforts to reduce carbon emissions and optimize renewable energy utilization.</a:t>
          </a:r>
        </a:p>
      </dgm:t>
    </dgm:pt>
    <dgm:pt modelId="{F775F51A-6515-40AA-8BAA-121DC3BFF906}" type="parTrans" cxnId="{2E6D0113-5B76-43E6-936C-D902010F5CC9}">
      <dgm:prSet/>
      <dgm:spPr/>
      <dgm:t>
        <a:bodyPr/>
        <a:lstStyle/>
        <a:p>
          <a:endParaRPr lang="en-US"/>
        </a:p>
      </dgm:t>
    </dgm:pt>
    <dgm:pt modelId="{653C2E33-95C0-49EF-AF47-E725199C85B0}" type="sibTrans" cxnId="{2E6D0113-5B76-43E6-936C-D902010F5CC9}">
      <dgm:prSet/>
      <dgm:spPr/>
      <dgm:t>
        <a:bodyPr/>
        <a:lstStyle/>
        <a:p>
          <a:endParaRPr lang="en-US"/>
        </a:p>
      </dgm:t>
    </dgm:pt>
    <dgm:pt modelId="{7EBDEEA9-5ABC-4CC3-A3AA-D9ED51577763}">
      <dgm:prSet/>
      <dgm:spPr/>
      <dgm:t>
        <a:bodyPr/>
        <a:lstStyle/>
        <a:p>
          <a:r>
            <a:rPr lang="en-US" b="1"/>
            <a:t>Energy Infrastructure: </a:t>
          </a:r>
          <a:r>
            <a:rPr lang="en-US"/>
            <a:t>Assists in efficiently scaling energy grids by pinpointing high-demand areas and times.</a:t>
          </a:r>
        </a:p>
      </dgm:t>
    </dgm:pt>
    <dgm:pt modelId="{FC2656A5-C9DA-42F7-A781-7166401F8E87}" type="parTrans" cxnId="{853A5F6C-74DF-41B7-9A24-86DF1E3A57A4}">
      <dgm:prSet/>
      <dgm:spPr/>
      <dgm:t>
        <a:bodyPr/>
        <a:lstStyle/>
        <a:p>
          <a:endParaRPr lang="en-US"/>
        </a:p>
      </dgm:t>
    </dgm:pt>
    <dgm:pt modelId="{308BDDFC-1800-4C7D-B09F-62339E10E542}" type="sibTrans" cxnId="{853A5F6C-74DF-41B7-9A24-86DF1E3A57A4}">
      <dgm:prSet/>
      <dgm:spPr/>
      <dgm:t>
        <a:bodyPr/>
        <a:lstStyle/>
        <a:p>
          <a:endParaRPr lang="en-US"/>
        </a:p>
      </dgm:t>
    </dgm:pt>
    <dgm:pt modelId="{C8018EA8-D2BA-4CE0-8EEF-2BDA49E8B7D8}">
      <dgm:prSet/>
      <dgm:spPr/>
      <dgm:t>
        <a:bodyPr/>
        <a:lstStyle/>
        <a:p>
          <a:r>
            <a:rPr lang="en-US" b="1"/>
            <a:t>Policy Development: </a:t>
          </a:r>
          <a:r>
            <a:rPr lang="en-US"/>
            <a:t>Offers data-driven insights for implementing targeted energy efficiency programs.</a:t>
          </a:r>
        </a:p>
      </dgm:t>
    </dgm:pt>
    <dgm:pt modelId="{11102E17-2596-479A-B701-0231228E4E5D}" type="parTrans" cxnId="{EAEDF49E-8185-48F6-A615-45C4BB98C559}">
      <dgm:prSet/>
      <dgm:spPr/>
      <dgm:t>
        <a:bodyPr/>
        <a:lstStyle/>
        <a:p>
          <a:endParaRPr lang="en-US"/>
        </a:p>
      </dgm:t>
    </dgm:pt>
    <dgm:pt modelId="{7ADFF35D-ACB7-4694-91A2-35D2063F521D}" type="sibTrans" cxnId="{EAEDF49E-8185-48F6-A615-45C4BB98C559}">
      <dgm:prSet/>
      <dgm:spPr/>
      <dgm:t>
        <a:bodyPr/>
        <a:lstStyle/>
        <a:p>
          <a:endParaRPr lang="en-US"/>
        </a:p>
      </dgm:t>
    </dgm:pt>
    <dgm:pt modelId="{572D6F5A-87DA-4395-B3EF-7DC8DDE41114}" type="pres">
      <dgm:prSet presAssocID="{438B7A71-E53E-4983-88AE-E91D66178024}" presName="root" presStyleCnt="0">
        <dgm:presLayoutVars>
          <dgm:dir/>
          <dgm:resizeHandles val="exact"/>
        </dgm:presLayoutVars>
      </dgm:prSet>
      <dgm:spPr/>
    </dgm:pt>
    <dgm:pt modelId="{0E6ADE04-8A82-4A5D-9017-DD0E46F850EB}" type="pres">
      <dgm:prSet presAssocID="{438B7A71-E53E-4983-88AE-E91D66178024}" presName="container" presStyleCnt="0">
        <dgm:presLayoutVars>
          <dgm:dir/>
          <dgm:resizeHandles val="exact"/>
        </dgm:presLayoutVars>
      </dgm:prSet>
      <dgm:spPr/>
    </dgm:pt>
    <dgm:pt modelId="{A376A1E2-1680-425A-A1AF-9A2FC156CA6D}" type="pres">
      <dgm:prSet presAssocID="{00885DA1-A0AA-4EBC-9BDD-157F59F4DAA7}" presName="compNode" presStyleCnt="0"/>
      <dgm:spPr/>
    </dgm:pt>
    <dgm:pt modelId="{9E509E97-1FB4-4AA9-AB14-385D3EF26D70}" type="pres">
      <dgm:prSet presAssocID="{00885DA1-A0AA-4EBC-9BDD-157F59F4DAA7}" presName="iconBgRect" presStyleLbl="bgShp" presStyleIdx="0" presStyleCnt="8"/>
      <dgm:spPr/>
    </dgm:pt>
    <dgm:pt modelId="{C3D47ADD-457D-4D10-9701-BC484A1564BE}" type="pres">
      <dgm:prSet presAssocID="{00885DA1-A0AA-4EBC-9BDD-157F59F4DAA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0968D2A1-0537-4A27-8CB7-BAEE1ACAC290}" type="pres">
      <dgm:prSet presAssocID="{00885DA1-A0AA-4EBC-9BDD-157F59F4DAA7}" presName="spaceRect" presStyleCnt="0"/>
      <dgm:spPr/>
    </dgm:pt>
    <dgm:pt modelId="{A37F5516-6E70-4988-BED1-FD41BADE7211}" type="pres">
      <dgm:prSet presAssocID="{00885DA1-A0AA-4EBC-9BDD-157F59F4DAA7}" presName="textRect" presStyleLbl="revTx" presStyleIdx="0" presStyleCnt="8">
        <dgm:presLayoutVars>
          <dgm:chMax val="1"/>
          <dgm:chPref val="1"/>
        </dgm:presLayoutVars>
      </dgm:prSet>
      <dgm:spPr/>
    </dgm:pt>
    <dgm:pt modelId="{C986779B-D6F2-4596-91B8-88E444B7B924}" type="pres">
      <dgm:prSet presAssocID="{084F24ED-216A-4B72-B3F0-7774EBAAE8FA}" presName="sibTrans" presStyleLbl="sibTrans2D1" presStyleIdx="0" presStyleCnt="0"/>
      <dgm:spPr/>
    </dgm:pt>
    <dgm:pt modelId="{24242C15-FE1D-45ED-BB62-B5D5ED8E57D5}" type="pres">
      <dgm:prSet presAssocID="{309700DF-ADC0-470E-8F4F-7C562C635C1B}" presName="compNode" presStyleCnt="0"/>
      <dgm:spPr/>
    </dgm:pt>
    <dgm:pt modelId="{E25317B9-3105-43DD-BE9A-8C132EC12AD1}" type="pres">
      <dgm:prSet presAssocID="{309700DF-ADC0-470E-8F4F-7C562C635C1B}" presName="iconBgRect" presStyleLbl="bgShp" presStyleIdx="1" presStyleCnt="8"/>
      <dgm:spPr/>
    </dgm:pt>
    <dgm:pt modelId="{7A68CB35-2551-483A-97EC-D933EB434440}" type="pres">
      <dgm:prSet presAssocID="{309700DF-ADC0-470E-8F4F-7C562C635C1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6DECD36B-4B6F-41D5-831A-AE5D84CBBE12}" type="pres">
      <dgm:prSet presAssocID="{309700DF-ADC0-470E-8F4F-7C562C635C1B}" presName="spaceRect" presStyleCnt="0"/>
      <dgm:spPr/>
    </dgm:pt>
    <dgm:pt modelId="{A31FA525-061C-4864-9078-1D9105395DE3}" type="pres">
      <dgm:prSet presAssocID="{309700DF-ADC0-470E-8F4F-7C562C635C1B}" presName="textRect" presStyleLbl="revTx" presStyleIdx="1" presStyleCnt="8">
        <dgm:presLayoutVars>
          <dgm:chMax val="1"/>
          <dgm:chPref val="1"/>
        </dgm:presLayoutVars>
      </dgm:prSet>
      <dgm:spPr/>
    </dgm:pt>
    <dgm:pt modelId="{CC840073-28A5-4A71-9755-2323215A4F36}" type="pres">
      <dgm:prSet presAssocID="{E56989AE-8381-41F8-8148-8AE6C5AD119C}" presName="sibTrans" presStyleLbl="sibTrans2D1" presStyleIdx="0" presStyleCnt="0"/>
      <dgm:spPr/>
    </dgm:pt>
    <dgm:pt modelId="{3BED10E5-E23B-4E62-8B96-9AF4CC17FEE9}" type="pres">
      <dgm:prSet presAssocID="{22EFF702-EEB5-43FB-9620-6E2A9AC0D270}" presName="compNode" presStyleCnt="0"/>
      <dgm:spPr/>
    </dgm:pt>
    <dgm:pt modelId="{F584FF30-2EC0-443D-93E7-5845D4A476DF}" type="pres">
      <dgm:prSet presAssocID="{22EFF702-EEB5-43FB-9620-6E2A9AC0D270}" presName="iconBgRect" presStyleLbl="bgShp" presStyleIdx="2" presStyleCnt="8"/>
      <dgm:spPr/>
    </dgm:pt>
    <dgm:pt modelId="{D6B61335-0085-4560-ACF9-2E0577CC62A2}" type="pres">
      <dgm:prSet presAssocID="{22EFF702-EEB5-43FB-9620-6E2A9AC0D27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EE0255AB-D84C-4B40-8736-A5F68A21951D}" type="pres">
      <dgm:prSet presAssocID="{22EFF702-EEB5-43FB-9620-6E2A9AC0D270}" presName="spaceRect" presStyleCnt="0"/>
      <dgm:spPr/>
    </dgm:pt>
    <dgm:pt modelId="{63EA92C5-2375-417B-9117-AEE4157F6A56}" type="pres">
      <dgm:prSet presAssocID="{22EFF702-EEB5-43FB-9620-6E2A9AC0D270}" presName="textRect" presStyleLbl="revTx" presStyleIdx="2" presStyleCnt="8">
        <dgm:presLayoutVars>
          <dgm:chMax val="1"/>
          <dgm:chPref val="1"/>
        </dgm:presLayoutVars>
      </dgm:prSet>
      <dgm:spPr/>
    </dgm:pt>
    <dgm:pt modelId="{69950945-1426-43E8-9185-E047570DDA03}" type="pres">
      <dgm:prSet presAssocID="{62CCD6DF-0D4E-49B3-81DF-E0EAAA057E96}" presName="sibTrans" presStyleLbl="sibTrans2D1" presStyleIdx="0" presStyleCnt="0"/>
      <dgm:spPr/>
    </dgm:pt>
    <dgm:pt modelId="{3647DEA4-C59C-45ED-A6EE-C44CEF221A16}" type="pres">
      <dgm:prSet presAssocID="{C346778B-6F92-4740-B250-9ACD0517E079}" presName="compNode" presStyleCnt="0"/>
      <dgm:spPr/>
    </dgm:pt>
    <dgm:pt modelId="{AE0B4001-877A-4268-AA28-78AD4EA8C95B}" type="pres">
      <dgm:prSet presAssocID="{C346778B-6F92-4740-B250-9ACD0517E079}" presName="iconBgRect" presStyleLbl="bgShp" presStyleIdx="3" presStyleCnt="8"/>
      <dgm:spPr/>
    </dgm:pt>
    <dgm:pt modelId="{A75C694E-9C4F-4149-A56B-9D5A5487077C}" type="pres">
      <dgm:prSet presAssocID="{C346778B-6F92-4740-B250-9ACD0517E07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00B7F293-6963-4BE4-BE0E-202C2E0DE007}" type="pres">
      <dgm:prSet presAssocID="{C346778B-6F92-4740-B250-9ACD0517E079}" presName="spaceRect" presStyleCnt="0"/>
      <dgm:spPr/>
    </dgm:pt>
    <dgm:pt modelId="{9105DD4D-3B95-49BD-9A90-EC39CA75CED0}" type="pres">
      <dgm:prSet presAssocID="{C346778B-6F92-4740-B250-9ACD0517E079}" presName="textRect" presStyleLbl="revTx" presStyleIdx="3" presStyleCnt="8">
        <dgm:presLayoutVars>
          <dgm:chMax val="1"/>
          <dgm:chPref val="1"/>
        </dgm:presLayoutVars>
      </dgm:prSet>
      <dgm:spPr/>
    </dgm:pt>
    <dgm:pt modelId="{417BC6E4-5308-45C2-ADE3-471CD2849DE4}" type="pres">
      <dgm:prSet presAssocID="{86E570F0-422F-4807-B4AC-F013F135D49D}" presName="sibTrans" presStyleLbl="sibTrans2D1" presStyleIdx="0" presStyleCnt="0"/>
      <dgm:spPr/>
    </dgm:pt>
    <dgm:pt modelId="{A8DEE740-A03B-4688-A78D-530F8396CF1D}" type="pres">
      <dgm:prSet presAssocID="{ADC7889D-E76E-4596-9A7F-DEDC24F7A2B9}" presName="compNode" presStyleCnt="0"/>
      <dgm:spPr/>
    </dgm:pt>
    <dgm:pt modelId="{8277A311-AE93-493B-8BA9-350298CD36C4}" type="pres">
      <dgm:prSet presAssocID="{ADC7889D-E76E-4596-9A7F-DEDC24F7A2B9}" presName="iconBgRect" presStyleLbl="bgShp" presStyleIdx="4" presStyleCnt="8"/>
      <dgm:spPr/>
    </dgm:pt>
    <dgm:pt modelId="{5CD5075D-A1C0-423F-9D67-31F62F743018}" type="pres">
      <dgm:prSet presAssocID="{ADC7889D-E76E-4596-9A7F-DEDC24F7A2B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Hand with Plant"/>
        </a:ext>
      </dgm:extLst>
    </dgm:pt>
    <dgm:pt modelId="{D76BB8B0-A34E-4391-BE7C-26ECC282D6B2}" type="pres">
      <dgm:prSet presAssocID="{ADC7889D-E76E-4596-9A7F-DEDC24F7A2B9}" presName="spaceRect" presStyleCnt="0"/>
      <dgm:spPr/>
    </dgm:pt>
    <dgm:pt modelId="{717E8AF7-231C-4251-BC3C-A9FBFCD51A0A}" type="pres">
      <dgm:prSet presAssocID="{ADC7889D-E76E-4596-9A7F-DEDC24F7A2B9}" presName="textRect" presStyleLbl="revTx" presStyleIdx="4" presStyleCnt="8">
        <dgm:presLayoutVars>
          <dgm:chMax val="1"/>
          <dgm:chPref val="1"/>
        </dgm:presLayoutVars>
      </dgm:prSet>
      <dgm:spPr/>
    </dgm:pt>
    <dgm:pt modelId="{12A64ECE-9F31-4F62-B142-4A5103BD445C}" type="pres">
      <dgm:prSet presAssocID="{3C5003F7-3F0A-4CFC-BDBF-0202575CD290}" presName="sibTrans" presStyleLbl="sibTrans2D1" presStyleIdx="0" presStyleCnt="0"/>
      <dgm:spPr/>
    </dgm:pt>
    <dgm:pt modelId="{0F4D5A90-E2F2-46AD-A8A3-D1FCFACC052B}" type="pres">
      <dgm:prSet presAssocID="{41375071-8868-4F15-9422-1C2A827D5381}" presName="compNode" presStyleCnt="0"/>
      <dgm:spPr/>
    </dgm:pt>
    <dgm:pt modelId="{72C45EE9-B4B0-4EBA-B862-08BBD5BABF0E}" type="pres">
      <dgm:prSet presAssocID="{41375071-8868-4F15-9422-1C2A827D5381}" presName="iconBgRect" presStyleLbl="bgShp" presStyleIdx="5" presStyleCnt="8"/>
      <dgm:spPr/>
    </dgm:pt>
    <dgm:pt modelId="{7CAD6E18-B278-4CB0-8571-FA54BBF453EA}" type="pres">
      <dgm:prSet presAssocID="{41375071-8868-4F15-9422-1C2A827D538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ciduous tree"/>
        </a:ext>
      </dgm:extLst>
    </dgm:pt>
    <dgm:pt modelId="{7EEF1AA8-2768-42E1-98AF-625FB2562EA9}" type="pres">
      <dgm:prSet presAssocID="{41375071-8868-4F15-9422-1C2A827D5381}" presName="spaceRect" presStyleCnt="0"/>
      <dgm:spPr/>
    </dgm:pt>
    <dgm:pt modelId="{6FC39C28-FF3B-4BCD-B21D-C54D8F2A5938}" type="pres">
      <dgm:prSet presAssocID="{41375071-8868-4F15-9422-1C2A827D5381}" presName="textRect" presStyleLbl="revTx" presStyleIdx="5" presStyleCnt="8">
        <dgm:presLayoutVars>
          <dgm:chMax val="1"/>
          <dgm:chPref val="1"/>
        </dgm:presLayoutVars>
      </dgm:prSet>
      <dgm:spPr/>
    </dgm:pt>
    <dgm:pt modelId="{E4CDC6CE-26C4-472D-A0E6-395984CECAB5}" type="pres">
      <dgm:prSet presAssocID="{653C2E33-95C0-49EF-AF47-E725199C85B0}" presName="sibTrans" presStyleLbl="sibTrans2D1" presStyleIdx="0" presStyleCnt="0"/>
      <dgm:spPr/>
    </dgm:pt>
    <dgm:pt modelId="{3727316B-8FD9-4D02-B318-E0B8C0B6B73A}" type="pres">
      <dgm:prSet presAssocID="{7EBDEEA9-5ABC-4CC3-A3AA-D9ED51577763}" presName="compNode" presStyleCnt="0"/>
      <dgm:spPr/>
    </dgm:pt>
    <dgm:pt modelId="{F656E0D2-CD8F-448B-A750-E5E82D87B400}" type="pres">
      <dgm:prSet presAssocID="{7EBDEEA9-5ABC-4CC3-A3AA-D9ED51577763}" presName="iconBgRect" presStyleLbl="bgShp" presStyleIdx="6" presStyleCnt="8"/>
      <dgm:spPr/>
    </dgm:pt>
    <dgm:pt modelId="{C6594BD5-2365-481B-BDE0-968B5E2DAFAF}" type="pres">
      <dgm:prSet presAssocID="{7EBDEEA9-5ABC-4CC3-A3AA-D9ED5157776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Network"/>
        </a:ext>
      </dgm:extLst>
    </dgm:pt>
    <dgm:pt modelId="{9D9F705F-AB9B-481C-BEC1-76FACCEE6A2A}" type="pres">
      <dgm:prSet presAssocID="{7EBDEEA9-5ABC-4CC3-A3AA-D9ED51577763}" presName="spaceRect" presStyleCnt="0"/>
      <dgm:spPr/>
    </dgm:pt>
    <dgm:pt modelId="{1258659B-45E6-41CF-95A0-1934B82EF99E}" type="pres">
      <dgm:prSet presAssocID="{7EBDEEA9-5ABC-4CC3-A3AA-D9ED51577763}" presName="textRect" presStyleLbl="revTx" presStyleIdx="6" presStyleCnt="8">
        <dgm:presLayoutVars>
          <dgm:chMax val="1"/>
          <dgm:chPref val="1"/>
        </dgm:presLayoutVars>
      </dgm:prSet>
      <dgm:spPr/>
    </dgm:pt>
    <dgm:pt modelId="{ABF77594-9249-4915-80CD-D87106EADAF5}" type="pres">
      <dgm:prSet presAssocID="{308BDDFC-1800-4C7D-B09F-62339E10E542}" presName="sibTrans" presStyleLbl="sibTrans2D1" presStyleIdx="0" presStyleCnt="0"/>
      <dgm:spPr/>
    </dgm:pt>
    <dgm:pt modelId="{E3B3137C-F964-49D3-9F07-7CC20423E378}" type="pres">
      <dgm:prSet presAssocID="{C8018EA8-D2BA-4CE0-8EEF-2BDA49E8B7D8}" presName="compNode" presStyleCnt="0"/>
      <dgm:spPr/>
    </dgm:pt>
    <dgm:pt modelId="{3B151443-CB79-4F4F-A96B-CD3CD2E9C1E7}" type="pres">
      <dgm:prSet presAssocID="{C8018EA8-D2BA-4CE0-8EEF-2BDA49E8B7D8}" presName="iconBgRect" presStyleLbl="bgShp" presStyleIdx="7" presStyleCnt="8"/>
      <dgm:spPr/>
    </dgm:pt>
    <dgm:pt modelId="{237CDD35-3FAD-4678-BF24-F21989335225}" type="pres">
      <dgm:prSet presAssocID="{C8018EA8-D2BA-4CE0-8EEF-2BDA49E8B7D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atistics"/>
        </a:ext>
      </dgm:extLst>
    </dgm:pt>
    <dgm:pt modelId="{70B320FF-C927-4232-A28E-195A7EB659E0}" type="pres">
      <dgm:prSet presAssocID="{C8018EA8-D2BA-4CE0-8EEF-2BDA49E8B7D8}" presName="spaceRect" presStyleCnt="0"/>
      <dgm:spPr/>
    </dgm:pt>
    <dgm:pt modelId="{F8417DF6-0960-4FFE-ACE1-11B18AC4FE0C}" type="pres">
      <dgm:prSet presAssocID="{C8018EA8-D2BA-4CE0-8EEF-2BDA49E8B7D8}" presName="textRect" presStyleLbl="revTx" presStyleIdx="7" presStyleCnt="8">
        <dgm:presLayoutVars>
          <dgm:chMax val="1"/>
          <dgm:chPref val="1"/>
        </dgm:presLayoutVars>
      </dgm:prSet>
      <dgm:spPr/>
    </dgm:pt>
  </dgm:ptLst>
  <dgm:cxnLst>
    <dgm:cxn modelId="{97AC2503-827A-47DA-9EE6-5EAC1387CC11}" type="presOf" srcId="{41375071-8868-4F15-9422-1C2A827D5381}" destId="{6FC39C28-FF3B-4BCD-B21D-C54D8F2A5938}" srcOrd="0" destOrd="0" presId="urn:microsoft.com/office/officeart/2018/2/layout/IconCircleList"/>
    <dgm:cxn modelId="{376F580A-7323-4CAE-9480-D6BBE564E363}" type="presOf" srcId="{309700DF-ADC0-470E-8F4F-7C562C635C1B}" destId="{A31FA525-061C-4864-9078-1D9105395DE3}" srcOrd="0" destOrd="0" presId="urn:microsoft.com/office/officeart/2018/2/layout/IconCircleList"/>
    <dgm:cxn modelId="{2E6D0113-5B76-43E6-936C-D902010F5CC9}" srcId="{438B7A71-E53E-4983-88AE-E91D66178024}" destId="{41375071-8868-4F15-9422-1C2A827D5381}" srcOrd="5" destOrd="0" parTransId="{F775F51A-6515-40AA-8BAA-121DC3BFF906}" sibTransId="{653C2E33-95C0-49EF-AF47-E725199C85B0}"/>
    <dgm:cxn modelId="{6EE47E13-54D9-4FD3-8D53-320D4661A7B7}" type="presOf" srcId="{62CCD6DF-0D4E-49B3-81DF-E0EAAA057E96}" destId="{69950945-1426-43E8-9185-E047570DDA03}" srcOrd="0" destOrd="0" presId="urn:microsoft.com/office/officeart/2018/2/layout/IconCircleList"/>
    <dgm:cxn modelId="{53B7CB1D-C044-427D-A04B-890C1C964963}" type="presOf" srcId="{C346778B-6F92-4740-B250-9ACD0517E079}" destId="{9105DD4D-3B95-49BD-9A90-EC39CA75CED0}" srcOrd="0" destOrd="0" presId="urn:microsoft.com/office/officeart/2018/2/layout/IconCircleList"/>
    <dgm:cxn modelId="{7F01023C-4B63-4A89-BCD4-13DAD2C3248F}" type="presOf" srcId="{22EFF702-EEB5-43FB-9620-6E2A9AC0D270}" destId="{63EA92C5-2375-417B-9117-AEE4157F6A56}" srcOrd="0" destOrd="0" presId="urn:microsoft.com/office/officeart/2018/2/layout/IconCircleList"/>
    <dgm:cxn modelId="{14AE6F3C-97CA-4B50-BD53-52176B3A1625}" type="presOf" srcId="{438B7A71-E53E-4983-88AE-E91D66178024}" destId="{572D6F5A-87DA-4395-B3EF-7DC8DDE41114}" srcOrd="0" destOrd="0" presId="urn:microsoft.com/office/officeart/2018/2/layout/IconCircleList"/>
    <dgm:cxn modelId="{D9F9AA4A-B1EC-4CBC-8329-7621D7FDDE30}" type="presOf" srcId="{084F24ED-216A-4B72-B3F0-7774EBAAE8FA}" destId="{C986779B-D6F2-4596-91B8-88E444B7B924}" srcOrd="0" destOrd="0" presId="urn:microsoft.com/office/officeart/2018/2/layout/IconCircleList"/>
    <dgm:cxn modelId="{853A5F6C-74DF-41B7-9A24-86DF1E3A57A4}" srcId="{438B7A71-E53E-4983-88AE-E91D66178024}" destId="{7EBDEEA9-5ABC-4CC3-A3AA-D9ED51577763}" srcOrd="6" destOrd="0" parTransId="{FC2656A5-C9DA-42F7-A781-7166401F8E87}" sibTransId="{308BDDFC-1800-4C7D-B09F-62339E10E542}"/>
    <dgm:cxn modelId="{A7FE846C-19C5-4FCC-A696-914C40D59D29}" type="presOf" srcId="{7EBDEEA9-5ABC-4CC3-A3AA-D9ED51577763}" destId="{1258659B-45E6-41CF-95A0-1934B82EF99E}" srcOrd="0" destOrd="0" presId="urn:microsoft.com/office/officeart/2018/2/layout/IconCircleList"/>
    <dgm:cxn modelId="{C4E66270-EAB2-4815-BD84-418946EE1E8E}" type="presOf" srcId="{ADC7889D-E76E-4596-9A7F-DEDC24F7A2B9}" destId="{717E8AF7-231C-4251-BC3C-A9FBFCD51A0A}" srcOrd="0" destOrd="0" presId="urn:microsoft.com/office/officeart/2018/2/layout/IconCircleList"/>
    <dgm:cxn modelId="{906D5282-631C-492F-B4DA-C4B546F3D038}" srcId="{438B7A71-E53E-4983-88AE-E91D66178024}" destId="{309700DF-ADC0-470E-8F4F-7C562C635C1B}" srcOrd="1" destOrd="0" parTransId="{9E2C9AF5-1E81-479B-80C7-C67D7AC7F3DD}" sibTransId="{E56989AE-8381-41F8-8148-8AE6C5AD119C}"/>
    <dgm:cxn modelId="{B261C795-363D-4BC5-931C-F735725CEC09}" type="presOf" srcId="{86E570F0-422F-4807-B4AC-F013F135D49D}" destId="{417BC6E4-5308-45C2-ADE3-471CD2849DE4}" srcOrd="0" destOrd="0" presId="urn:microsoft.com/office/officeart/2018/2/layout/IconCircleList"/>
    <dgm:cxn modelId="{E865D596-8A74-44E0-B304-FD7826078EEE}" type="presOf" srcId="{C8018EA8-D2BA-4CE0-8EEF-2BDA49E8B7D8}" destId="{F8417DF6-0960-4FFE-ACE1-11B18AC4FE0C}" srcOrd="0" destOrd="0" presId="urn:microsoft.com/office/officeart/2018/2/layout/IconCircleList"/>
    <dgm:cxn modelId="{A68F6A99-C1E6-4B49-85CF-951333ECCDDF}" srcId="{438B7A71-E53E-4983-88AE-E91D66178024}" destId="{C346778B-6F92-4740-B250-9ACD0517E079}" srcOrd="3" destOrd="0" parTransId="{4682DEDE-680D-4A19-B7D9-537E6056E42D}" sibTransId="{86E570F0-422F-4807-B4AC-F013F135D49D}"/>
    <dgm:cxn modelId="{20B9D599-9F82-4B8A-BC0D-21EDF9537C24}" srcId="{438B7A71-E53E-4983-88AE-E91D66178024}" destId="{ADC7889D-E76E-4596-9A7F-DEDC24F7A2B9}" srcOrd="4" destOrd="0" parTransId="{3726B2DC-07F1-4452-9C28-108CCB6437FA}" sibTransId="{3C5003F7-3F0A-4CFC-BDBF-0202575CD290}"/>
    <dgm:cxn modelId="{EAEDF49E-8185-48F6-A615-45C4BB98C559}" srcId="{438B7A71-E53E-4983-88AE-E91D66178024}" destId="{C8018EA8-D2BA-4CE0-8EEF-2BDA49E8B7D8}" srcOrd="7" destOrd="0" parTransId="{11102E17-2596-479A-B701-0231228E4E5D}" sibTransId="{7ADFF35D-ACB7-4694-91A2-35D2063F521D}"/>
    <dgm:cxn modelId="{636377A3-C4BD-4498-AF62-CD043313E0BC}" type="presOf" srcId="{653C2E33-95C0-49EF-AF47-E725199C85B0}" destId="{E4CDC6CE-26C4-472D-A0E6-395984CECAB5}" srcOrd="0" destOrd="0" presId="urn:microsoft.com/office/officeart/2018/2/layout/IconCircleList"/>
    <dgm:cxn modelId="{8F1B5DAF-86A0-4EF8-9EAD-65EFAF54487B}" type="presOf" srcId="{3C5003F7-3F0A-4CFC-BDBF-0202575CD290}" destId="{12A64ECE-9F31-4F62-B142-4A5103BD445C}" srcOrd="0" destOrd="0" presId="urn:microsoft.com/office/officeart/2018/2/layout/IconCircleList"/>
    <dgm:cxn modelId="{F0F012BD-D9AD-4B05-9070-E6431FBCD91C}" type="presOf" srcId="{308BDDFC-1800-4C7D-B09F-62339E10E542}" destId="{ABF77594-9249-4915-80CD-D87106EADAF5}" srcOrd="0" destOrd="0" presId="urn:microsoft.com/office/officeart/2018/2/layout/IconCircleList"/>
    <dgm:cxn modelId="{AB129CC1-4797-4207-8808-4653A177BABF}" srcId="{438B7A71-E53E-4983-88AE-E91D66178024}" destId="{00885DA1-A0AA-4EBC-9BDD-157F59F4DAA7}" srcOrd="0" destOrd="0" parTransId="{250D2336-265E-4259-8596-222379F5757F}" sibTransId="{084F24ED-216A-4B72-B3F0-7774EBAAE8FA}"/>
    <dgm:cxn modelId="{02A1BDC2-0E18-4155-806A-4BC169F1CFD2}" type="presOf" srcId="{E56989AE-8381-41F8-8148-8AE6C5AD119C}" destId="{CC840073-28A5-4A71-9755-2323215A4F36}" srcOrd="0" destOrd="0" presId="urn:microsoft.com/office/officeart/2018/2/layout/IconCircleList"/>
    <dgm:cxn modelId="{E62900CC-0882-42A0-A7BC-E574902513E6}" srcId="{438B7A71-E53E-4983-88AE-E91D66178024}" destId="{22EFF702-EEB5-43FB-9620-6E2A9AC0D270}" srcOrd="2" destOrd="0" parTransId="{2D933E45-B8F3-45BE-BC94-626FA48ACC49}" sibTransId="{62CCD6DF-0D4E-49B3-81DF-E0EAAA057E96}"/>
    <dgm:cxn modelId="{E40536E5-C262-4FF4-A2D8-0030389455B1}" type="presOf" srcId="{00885DA1-A0AA-4EBC-9BDD-157F59F4DAA7}" destId="{A37F5516-6E70-4988-BED1-FD41BADE7211}" srcOrd="0" destOrd="0" presId="urn:microsoft.com/office/officeart/2018/2/layout/IconCircleList"/>
    <dgm:cxn modelId="{3A3BF612-BBF6-4740-A48D-0730F87DA411}" type="presParOf" srcId="{572D6F5A-87DA-4395-B3EF-7DC8DDE41114}" destId="{0E6ADE04-8A82-4A5D-9017-DD0E46F850EB}" srcOrd="0" destOrd="0" presId="urn:microsoft.com/office/officeart/2018/2/layout/IconCircleList"/>
    <dgm:cxn modelId="{90BDE9BB-35BD-4E27-B1BE-2243FE020485}" type="presParOf" srcId="{0E6ADE04-8A82-4A5D-9017-DD0E46F850EB}" destId="{A376A1E2-1680-425A-A1AF-9A2FC156CA6D}" srcOrd="0" destOrd="0" presId="urn:microsoft.com/office/officeart/2018/2/layout/IconCircleList"/>
    <dgm:cxn modelId="{639B8435-692F-4FC0-AA7B-A94D5A827BD0}" type="presParOf" srcId="{A376A1E2-1680-425A-A1AF-9A2FC156CA6D}" destId="{9E509E97-1FB4-4AA9-AB14-385D3EF26D70}" srcOrd="0" destOrd="0" presId="urn:microsoft.com/office/officeart/2018/2/layout/IconCircleList"/>
    <dgm:cxn modelId="{95323851-C30D-4E19-AC7B-1520C950176B}" type="presParOf" srcId="{A376A1E2-1680-425A-A1AF-9A2FC156CA6D}" destId="{C3D47ADD-457D-4D10-9701-BC484A1564BE}" srcOrd="1" destOrd="0" presId="urn:microsoft.com/office/officeart/2018/2/layout/IconCircleList"/>
    <dgm:cxn modelId="{C4400EAD-9BCE-4BC4-9E68-EA4DBA7DB19E}" type="presParOf" srcId="{A376A1E2-1680-425A-A1AF-9A2FC156CA6D}" destId="{0968D2A1-0537-4A27-8CB7-BAEE1ACAC290}" srcOrd="2" destOrd="0" presId="urn:microsoft.com/office/officeart/2018/2/layout/IconCircleList"/>
    <dgm:cxn modelId="{F1785D9B-42B8-4328-A5E8-7B19D6230E74}" type="presParOf" srcId="{A376A1E2-1680-425A-A1AF-9A2FC156CA6D}" destId="{A37F5516-6E70-4988-BED1-FD41BADE7211}" srcOrd="3" destOrd="0" presId="urn:microsoft.com/office/officeart/2018/2/layout/IconCircleList"/>
    <dgm:cxn modelId="{BE2AE762-2DA4-4109-A0DB-A748118FE888}" type="presParOf" srcId="{0E6ADE04-8A82-4A5D-9017-DD0E46F850EB}" destId="{C986779B-D6F2-4596-91B8-88E444B7B924}" srcOrd="1" destOrd="0" presId="urn:microsoft.com/office/officeart/2018/2/layout/IconCircleList"/>
    <dgm:cxn modelId="{44AF0B21-8ABA-48AD-AD6F-69336D0BBBB5}" type="presParOf" srcId="{0E6ADE04-8A82-4A5D-9017-DD0E46F850EB}" destId="{24242C15-FE1D-45ED-BB62-B5D5ED8E57D5}" srcOrd="2" destOrd="0" presId="urn:microsoft.com/office/officeart/2018/2/layout/IconCircleList"/>
    <dgm:cxn modelId="{4E7F01B2-B65A-4B7B-B299-5C5FA04920FE}" type="presParOf" srcId="{24242C15-FE1D-45ED-BB62-B5D5ED8E57D5}" destId="{E25317B9-3105-43DD-BE9A-8C132EC12AD1}" srcOrd="0" destOrd="0" presId="urn:microsoft.com/office/officeart/2018/2/layout/IconCircleList"/>
    <dgm:cxn modelId="{1440EC45-4341-4D89-B67D-69CFB290BD21}" type="presParOf" srcId="{24242C15-FE1D-45ED-BB62-B5D5ED8E57D5}" destId="{7A68CB35-2551-483A-97EC-D933EB434440}" srcOrd="1" destOrd="0" presId="urn:microsoft.com/office/officeart/2018/2/layout/IconCircleList"/>
    <dgm:cxn modelId="{930583AE-F7CF-4B17-8F59-E426253955F2}" type="presParOf" srcId="{24242C15-FE1D-45ED-BB62-B5D5ED8E57D5}" destId="{6DECD36B-4B6F-41D5-831A-AE5D84CBBE12}" srcOrd="2" destOrd="0" presId="urn:microsoft.com/office/officeart/2018/2/layout/IconCircleList"/>
    <dgm:cxn modelId="{F9B0F234-0324-4EA5-B835-C1979D38E224}" type="presParOf" srcId="{24242C15-FE1D-45ED-BB62-B5D5ED8E57D5}" destId="{A31FA525-061C-4864-9078-1D9105395DE3}" srcOrd="3" destOrd="0" presId="urn:microsoft.com/office/officeart/2018/2/layout/IconCircleList"/>
    <dgm:cxn modelId="{77D70904-80EA-4B87-8749-B6EB32C4F46E}" type="presParOf" srcId="{0E6ADE04-8A82-4A5D-9017-DD0E46F850EB}" destId="{CC840073-28A5-4A71-9755-2323215A4F36}" srcOrd="3" destOrd="0" presId="urn:microsoft.com/office/officeart/2018/2/layout/IconCircleList"/>
    <dgm:cxn modelId="{C4104EB9-86B4-4259-A3DD-F7A5B1856B85}" type="presParOf" srcId="{0E6ADE04-8A82-4A5D-9017-DD0E46F850EB}" destId="{3BED10E5-E23B-4E62-8B96-9AF4CC17FEE9}" srcOrd="4" destOrd="0" presId="urn:microsoft.com/office/officeart/2018/2/layout/IconCircleList"/>
    <dgm:cxn modelId="{2EBA9342-D875-4A64-897B-508F36711C41}" type="presParOf" srcId="{3BED10E5-E23B-4E62-8B96-9AF4CC17FEE9}" destId="{F584FF30-2EC0-443D-93E7-5845D4A476DF}" srcOrd="0" destOrd="0" presId="urn:microsoft.com/office/officeart/2018/2/layout/IconCircleList"/>
    <dgm:cxn modelId="{9BF5BF50-9492-483A-B01E-1A23831EDAB1}" type="presParOf" srcId="{3BED10E5-E23B-4E62-8B96-9AF4CC17FEE9}" destId="{D6B61335-0085-4560-ACF9-2E0577CC62A2}" srcOrd="1" destOrd="0" presId="urn:microsoft.com/office/officeart/2018/2/layout/IconCircleList"/>
    <dgm:cxn modelId="{9D1E864B-B4CE-4100-A6FE-77285D300A95}" type="presParOf" srcId="{3BED10E5-E23B-4E62-8B96-9AF4CC17FEE9}" destId="{EE0255AB-D84C-4B40-8736-A5F68A21951D}" srcOrd="2" destOrd="0" presId="urn:microsoft.com/office/officeart/2018/2/layout/IconCircleList"/>
    <dgm:cxn modelId="{912D3AF6-4FD9-4132-9028-F81B376B045C}" type="presParOf" srcId="{3BED10E5-E23B-4E62-8B96-9AF4CC17FEE9}" destId="{63EA92C5-2375-417B-9117-AEE4157F6A56}" srcOrd="3" destOrd="0" presId="urn:microsoft.com/office/officeart/2018/2/layout/IconCircleList"/>
    <dgm:cxn modelId="{7F3290BE-CCA6-4995-AC86-EDBC40EA0E75}" type="presParOf" srcId="{0E6ADE04-8A82-4A5D-9017-DD0E46F850EB}" destId="{69950945-1426-43E8-9185-E047570DDA03}" srcOrd="5" destOrd="0" presId="urn:microsoft.com/office/officeart/2018/2/layout/IconCircleList"/>
    <dgm:cxn modelId="{3A062A79-6E7E-4DF4-98DB-C3B09E8687BD}" type="presParOf" srcId="{0E6ADE04-8A82-4A5D-9017-DD0E46F850EB}" destId="{3647DEA4-C59C-45ED-A6EE-C44CEF221A16}" srcOrd="6" destOrd="0" presId="urn:microsoft.com/office/officeart/2018/2/layout/IconCircleList"/>
    <dgm:cxn modelId="{A2004033-DE16-4E26-A3D1-1071769B4913}" type="presParOf" srcId="{3647DEA4-C59C-45ED-A6EE-C44CEF221A16}" destId="{AE0B4001-877A-4268-AA28-78AD4EA8C95B}" srcOrd="0" destOrd="0" presId="urn:microsoft.com/office/officeart/2018/2/layout/IconCircleList"/>
    <dgm:cxn modelId="{7078477E-12A4-486B-803D-51E8D9F29022}" type="presParOf" srcId="{3647DEA4-C59C-45ED-A6EE-C44CEF221A16}" destId="{A75C694E-9C4F-4149-A56B-9D5A5487077C}" srcOrd="1" destOrd="0" presId="urn:microsoft.com/office/officeart/2018/2/layout/IconCircleList"/>
    <dgm:cxn modelId="{C004B862-1A9D-42CE-9BD5-53EB497C56C2}" type="presParOf" srcId="{3647DEA4-C59C-45ED-A6EE-C44CEF221A16}" destId="{00B7F293-6963-4BE4-BE0E-202C2E0DE007}" srcOrd="2" destOrd="0" presId="urn:microsoft.com/office/officeart/2018/2/layout/IconCircleList"/>
    <dgm:cxn modelId="{969598EB-1535-421A-A775-EFFAAAEFBC70}" type="presParOf" srcId="{3647DEA4-C59C-45ED-A6EE-C44CEF221A16}" destId="{9105DD4D-3B95-49BD-9A90-EC39CA75CED0}" srcOrd="3" destOrd="0" presId="urn:microsoft.com/office/officeart/2018/2/layout/IconCircleList"/>
    <dgm:cxn modelId="{044A1667-1EB0-437A-88BC-E8EFC4D9907B}" type="presParOf" srcId="{0E6ADE04-8A82-4A5D-9017-DD0E46F850EB}" destId="{417BC6E4-5308-45C2-ADE3-471CD2849DE4}" srcOrd="7" destOrd="0" presId="urn:microsoft.com/office/officeart/2018/2/layout/IconCircleList"/>
    <dgm:cxn modelId="{7D6D3944-7DB7-484E-AEF4-D7216F07FD9A}" type="presParOf" srcId="{0E6ADE04-8A82-4A5D-9017-DD0E46F850EB}" destId="{A8DEE740-A03B-4688-A78D-530F8396CF1D}" srcOrd="8" destOrd="0" presId="urn:microsoft.com/office/officeart/2018/2/layout/IconCircleList"/>
    <dgm:cxn modelId="{70128F3D-11C0-499C-9365-5C82403C720E}" type="presParOf" srcId="{A8DEE740-A03B-4688-A78D-530F8396CF1D}" destId="{8277A311-AE93-493B-8BA9-350298CD36C4}" srcOrd="0" destOrd="0" presId="urn:microsoft.com/office/officeart/2018/2/layout/IconCircleList"/>
    <dgm:cxn modelId="{BF06A89D-B1A0-423F-92B9-4D6B63404B60}" type="presParOf" srcId="{A8DEE740-A03B-4688-A78D-530F8396CF1D}" destId="{5CD5075D-A1C0-423F-9D67-31F62F743018}" srcOrd="1" destOrd="0" presId="urn:microsoft.com/office/officeart/2018/2/layout/IconCircleList"/>
    <dgm:cxn modelId="{F654C1C8-9D44-4C5C-8EF3-CB9201BC63FE}" type="presParOf" srcId="{A8DEE740-A03B-4688-A78D-530F8396CF1D}" destId="{D76BB8B0-A34E-4391-BE7C-26ECC282D6B2}" srcOrd="2" destOrd="0" presId="urn:microsoft.com/office/officeart/2018/2/layout/IconCircleList"/>
    <dgm:cxn modelId="{3D16372A-4551-4637-881B-05DA71462B84}" type="presParOf" srcId="{A8DEE740-A03B-4688-A78D-530F8396CF1D}" destId="{717E8AF7-231C-4251-BC3C-A9FBFCD51A0A}" srcOrd="3" destOrd="0" presId="urn:microsoft.com/office/officeart/2018/2/layout/IconCircleList"/>
    <dgm:cxn modelId="{8F70DBEF-2F85-4FE2-BC2D-D764DAFA2162}" type="presParOf" srcId="{0E6ADE04-8A82-4A5D-9017-DD0E46F850EB}" destId="{12A64ECE-9F31-4F62-B142-4A5103BD445C}" srcOrd="9" destOrd="0" presId="urn:microsoft.com/office/officeart/2018/2/layout/IconCircleList"/>
    <dgm:cxn modelId="{B7BA9076-E707-4F53-85D5-0A0C9B48DD63}" type="presParOf" srcId="{0E6ADE04-8A82-4A5D-9017-DD0E46F850EB}" destId="{0F4D5A90-E2F2-46AD-A8A3-D1FCFACC052B}" srcOrd="10" destOrd="0" presId="urn:microsoft.com/office/officeart/2018/2/layout/IconCircleList"/>
    <dgm:cxn modelId="{A29E0D70-EC18-4063-B9BC-F7830515AB70}" type="presParOf" srcId="{0F4D5A90-E2F2-46AD-A8A3-D1FCFACC052B}" destId="{72C45EE9-B4B0-4EBA-B862-08BBD5BABF0E}" srcOrd="0" destOrd="0" presId="urn:microsoft.com/office/officeart/2018/2/layout/IconCircleList"/>
    <dgm:cxn modelId="{8F0F1527-73DD-4717-81C7-2A5919121E22}" type="presParOf" srcId="{0F4D5A90-E2F2-46AD-A8A3-D1FCFACC052B}" destId="{7CAD6E18-B278-4CB0-8571-FA54BBF453EA}" srcOrd="1" destOrd="0" presId="urn:microsoft.com/office/officeart/2018/2/layout/IconCircleList"/>
    <dgm:cxn modelId="{501D5411-06F4-46FA-B975-D85250C14515}" type="presParOf" srcId="{0F4D5A90-E2F2-46AD-A8A3-D1FCFACC052B}" destId="{7EEF1AA8-2768-42E1-98AF-625FB2562EA9}" srcOrd="2" destOrd="0" presId="urn:microsoft.com/office/officeart/2018/2/layout/IconCircleList"/>
    <dgm:cxn modelId="{3C228E6C-5185-45AA-9C7B-F3AA22903BCF}" type="presParOf" srcId="{0F4D5A90-E2F2-46AD-A8A3-D1FCFACC052B}" destId="{6FC39C28-FF3B-4BCD-B21D-C54D8F2A5938}" srcOrd="3" destOrd="0" presId="urn:microsoft.com/office/officeart/2018/2/layout/IconCircleList"/>
    <dgm:cxn modelId="{6EE6925E-0FC8-4BE6-B377-6F27A4E42A41}" type="presParOf" srcId="{0E6ADE04-8A82-4A5D-9017-DD0E46F850EB}" destId="{E4CDC6CE-26C4-472D-A0E6-395984CECAB5}" srcOrd="11" destOrd="0" presId="urn:microsoft.com/office/officeart/2018/2/layout/IconCircleList"/>
    <dgm:cxn modelId="{D2EB27C3-7BA0-46C4-BE5C-5BCB7FD2E4F8}" type="presParOf" srcId="{0E6ADE04-8A82-4A5D-9017-DD0E46F850EB}" destId="{3727316B-8FD9-4D02-B318-E0B8C0B6B73A}" srcOrd="12" destOrd="0" presId="urn:microsoft.com/office/officeart/2018/2/layout/IconCircleList"/>
    <dgm:cxn modelId="{DEED9F33-A80F-4DFC-A2C7-86781BCED37F}" type="presParOf" srcId="{3727316B-8FD9-4D02-B318-E0B8C0B6B73A}" destId="{F656E0D2-CD8F-448B-A750-E5E82D87B400}" srcOrd="0" destOrd="0" presId="urn:microsoft.com/office/officeart/2018/2/layout/IconCircleList"/>
    <dgm:cxn modelId="{98F97535-9E5B-46E0-9946-08386ECC315B}" type="presParOf" srcId="{3727316B-8FD9-4D02-B318-E0B8C0B6B73A}" destId="{C6594BD5-2365-481B-BDE0-968B5E2DAFAF}" srcOrd="1" destOrd="0" presId="urn:microsoft.com/office/officeart/2018/2/layout/IconCircleList"/>
    <dgm:cxn modelId="{B898A0AF-ADE4-407F-BBBF-6B2AB2DA4005}" type="presParOf" srcId="{3727316B-8FD9-4D02-B318-E0B8C0B6B73A}" destId="{9D9F705F-AB9B-481C-BEC1-76FACCEE6A2A}" srcOrd="2" destOrd="0" presId="urn:microsoft.com/office/officeart/2018/2/layout/IconCircleList"/>
    <dgm:cxn modelId="{A3B9BA5A-2030-4825-8620-00161E51E999}" type="presParOf" srcId="{3727316B-8FD9-4D02-B318-E0B8C0B6B73A}" destId="{1258659B-45E6-41CF-95A0-1934B82EF99E}" srcOrd="3" destOrd="0" presId="urn:microsoft.com/office/officeart/2018/2/layout/IconCircleList"/>
    <dgm:cxn modelId="{05DCD580-29AD-48A1-85DE-DF18142ADDF9}" type="presParOf" srcId="{0E6ADE04-8A82-4A5D-9017-DD0E46F850EB}" destId="{ABF77594-9249-4915-80CD-D87106EADAF5}" srcOrd="13" destOrd="0" presId="urn:microsoft.com/office/officeart/2018/2/layout/IconCircleList"/>
    <dgm:cxn modelId="{1C3C8756-B22C-4447-87C9-D404F76EA250}" type="presParOf" srcId="{0E6ADE04-8A82-4A5D-9017-DD0E46F850EB}" destId="{E3B3137C-F964-49D3-9F07-7CC20423E378}" srcOrd="14" destOrd="0" presId="urn:microsoft.com/office/officeart/2018/2/layout/IconCircleList"/>
    <dgm:cxn modelId="{9972F871-EC78-4290-AAFB-F200639856BD}" type="presParOf" srcId="{E3B3137C-F964-49D3-9F07-7CC20423E378}" destId="{3B151443-CB79-4F4F-A96B-CD3CD2E9C1E7}" srcOrd="0" destOrd="0" presId="urn:microsoft.com/office/officeart/2018/2/layout/IconCircleList"/>
    <dgm:cxn modelId="{55175990-72FD-4A4D-B512-48F354B2579F}" type="presParOf" srcId="{E3B3137C-F964-49D3-9F07-7CC20423E378}" destId="{237CDD35-3FAD-4678-BF24-F21989335225}" srcOrd="1" destOrd="0" presId="urn:microsoft.com/office/officeart/2018/2/layout/IconCircleList"/>
    <dgm:cxn modelId="{10219FCE-123E-49F4-AB31-D658E838D28A}" type="presParOf" srcId="{E3B3137C-F964-49D3-9F07-7CC20423E378}" destId="{70B320FF-C927-4232-A28E-195A7EB659E0}" srcOrd="2" destOrd="0" presId="urn:microsoft.com/office/officeart/2018/2/layout/IconCircleList"/>
    <dgm:cxn modelId="{4545D1D5-F6AF-4637-9BB8-5E2F12700BBB}" type="presParOf" srcId="{E3B3137C-F964-49D3-9F07-7CC20423E378}" destId="{F8417DF6-0960-4FFE-ACE1-11B18AC4FE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09E97-1FB4-4AA9-AB14-385D3EF26D70}">
      <dsp:nvSpPr>
        <dsp:cNvPr id="0" name=""/>
        <dsp:cNvSpPr/>
      </dsp:nvSpPr>
      <dsp:spPr>
        <a:xfrm>
          <a:off x="129876"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47ADD-457D-4D10-9701-BC484A1564BE}">
      <dsp:nvSpPr>
        <dsp:cNvPr id="0" name=""/>
        <dsp:cNvSpPr/>
      </dsp:nvSpPr>
      <dsp:spPr>
        <a:xfrm>
          <a:off x="280260" y="153472"/>
          <a:ext cx="415344" cy="415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7F5516-6E70-4988-BED1-FD41BADE7211}">
      <dsp:nvSpPr>
        <dsp:cNvPr id="0" name=""/>
        <dsp:cNvSpPr/>
      </dsp:nvSpPr>
      <dsp:spPr>
        <a:xfrm>
          <a:off x="999439"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Energy Sustainability: </a:t>
          </a:r>
          <a:r>
            <a:rPr lang="en-US" sz="1100" kern="1200"/>
            <a:t>Predicting energy usage ensures efficient resource allocation and reduces environmental impact.</a:t>
          </a:r>
        </a:p>
      </dsp:txBody>
      <dsp:txXfrm>
        <a:off x="999439" y="3088"/>
        <a:ext cx="1687974" cy="716110"/>
      </dsp:txXfrm>
    </dsp:sp>
    <dsp:sp modelId="{E25317B9-3105-43DD-BE9A-8C132EC12AD1}">
      <dsp:nvSpPr>
        <dsp:cNvPr id="0" name=""/>
        <dsp:cNvSpPr/>
      </dsp:nvSpPr>
      <dsp:spPr>
        <a:xfrm>
          <a:off x="2981531"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8CB35-2551-483A-97EC-D933EB434440}">
      <dsp:nvSpPr>
        <dsp:cNvPr id="0" name=""/>
        <dsp:cNvSpPr/>
      </dsp:nvSpPr>
      <dsp:spPr>
        <a:xfrm>
          <a:off x="3131914" y="153472"/>
          <a:ext cx="415344" cy="415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FA525-061C-4864-9078-1D9105395DE3}">
      <dsp:nvSpPr>
        <dsp:cNvPr id="0" name=""/>
        <dsp:cNvSpPr/>
      </dsp:nvSpPr>
      <dsp:spPr>
        <a:xfrm>
          <a:off x="3851094"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Urban Planning: </a:t>
          </a:r>
          <a:r>
            <a:rPr lang="en-US" sz="1100" kern="1200"/>
            <a:t>Helps city planners design sustainable infrastructure and policies based on energy consumption patterns.</a:t>
          </a:r>
        </a:p>
      </dsp:txBody>
      <dsp:txXfrm>
        <a:off x="3851094" y="3088"/>
        <a:ext cx="1687974" cy="716110"/>
      </dsp:txXfrm>
    </dsp:sp>
    <dsp:sp modelId="{F584FF30-2EC0-443D-93E7-5845D4A476DF}">
      <dsp:nvSpPr>
        <dsp:cNvPr id="0" name=""/>
        <dsp:cNvSpPr/>
      </dsp:nvSpPr>
      <dsp:spPr>
        <a:xfrm>
          <a:off x="5833185"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61335-0085-4560-ACF9-2E0577CC62A2}">
      <dsp:nvSpPr>
        <dsp:cNvPr id="0" name=""/>
        <dsp:cNvSpPr/>
      </dsp:nvSpPr>
      <dsp:spPr>
        <a:xfrm>
          <a:off x="5983568" y="153472"/>
          <a:ext cx="415344" cy="415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EA92C5-2375-417B-9117-AEE4157F6A56}">
      <dsp:nvSpPr>
        <dsp:cNvPr id="0" name=""/>
        <dsp:cNvSpPr/>
      </dsp:nvSpPr>
      <dsp:spPr>
        <a:xfrm>
          <a:off x="6702748"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dirty="0"/>
            <a:t>Economic Benefits: </a:t>
          </a:r>
          <a:r>
            <a:rPr lang="en-US" sz="1100" kern="1200" dirty="0"/>
            <a:t>Reduces costs for residents and governments while promoting investments in sustainable technology.</a:t>
          </a:r>
        </a:p>
      </dsp:txBody>
      <dsp:txXfrm>
        <a:off x="6702748" y="3088"/>
        <a:ext cx="1687974" cy="716110"/>
      </dsp:txXfrm>
    </dsp:sp>
    <dsp:sp modelId="{AE0B4001-877A-4268-AA28-78AD4EA8C95B}">
      <dsp:nvSpPr>
        <dsp:cNvPr id="0" name=""/>
        <dsp:cNvSpPr/>
      </dsp:nvSpPr>
      <dsp:spPr>
        <a:xfrm>
          <a:off x="129876"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C694E-9C4F-4149-A56B-9D5A5487077C}">
      <dsp:nvSpPr>
        <dsp:cNvPr id="0" name=""/>
        <dsp:cNvSpPr/>
      </dsp:nvSpPr>
      <dsp:spPr>
        <a:xfrm>
          <a:off x="280260" y="1424531"/>
          <a:ext cx="415344" cy="415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05DD4D-3B95-49BD-9A90-EC39CA75CED0}">
      <dsp:nvSpPr>
        <dsp:cNvPr id="0" name=""/>
        <dsp:cNvSpPr/>
      </dsp:nvSpPr>
      <dsp:spPr>
        <a:xfrm>
          <a:off x="999439"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Scalability: </a:t>
          </a:r>
          <a:r>
            <a:rPr lang="en-US" sz="1100" kern="1200"/>
            <a:t>The model can be applied to other cities, providing insights into energy consumption globally.</a:t>
          </a:r>
        </a:p>
      </dsp:txBody>
      <dsp:txXfrm>
        <a:off x="999439" y="1274148"/>
        <a:ext cx="1687974" cy="716110"/>
      </dsp:txXfrm>
    </dsp:sp>
    <dsp:sp modelId="{8277A311-AE93-493B-8BA9-350298CD36C4}">
      <dsp:nvSpPr>
        <dsp:cNvPr id="0" name=""/>
        <dsp:cNvSpPr/>
      </dsp:nvSpPr>
      <dsp:spPr>
        <a:xfrm>
          <a:off x="2981531"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5075D-A1C0-423F-9D67-31F62F743018}">
      <dsp:nvSpPr>
        <dsp:cNvPr id="0" name=""/>
        <dsp:cNvSpPr/>
      </dsp:nvSpPr>
      <dsp:spPr>
        <a:xfrm>
          <a:off x="3131914" y="1424531"/>
          <a:ext cx="415344" cy="4153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7E8AF7-231C-4251-BC3C-A9FBFCD51A0A}">
      <dsp:nvSpPr>
        <dsp:cNvPr id="0" name=""/>
        <dsp:cNvSpPr/>
      </dsp:nvSpPr>
      <dsp:spPr>
        <a:xfrm>
          <a:off x="3851094"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Community Awareness: </a:t>
          </a:r>
          <a:r>
            <a:rPr lang="en-US" sz="1100" kern="1200"/>
            <a:t>Educates residents about energy use, encouraging sustainable behaviors and community involvement.</a:t>
          </a:r>
        </a:p>
      </dsp:txBody>
      <dsp:txXfrm>
        <a:off x="3851094" y="1274148"/>
        <a:ext cx="1687974" cy="716110"/>
      </dsp:txXfrm>
    </dsp:sp>
    <dsp:sp modelId="{72C45EE9-B4B0-4EBA-B862-08BBD5BABF0E}">
      <dsp:nvSpPr>
        <dsp:cNvPr id="0" name=""/>
        <dsp:cNvSpPr/>
      </dsp:nvSpPr>
      <dsp:spPr>
        <a:xfrm>
          <a:off x="5833185"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D6E18-B278-4CB0-8571-FA54BBF453EA}">
      <dsp:nvSpPr>
        <dsp:cNvPr id="0" name=""/>
        <dsp:cNvSpPr/>
      </dsp:nvSpPr>
      <dsp:spPr>
        <a:xfrm>
          <a:off x="5983568" y="1424531"/>
          <a:ext cx="415344" cy="4153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C39C28-FF3B-4BCD-B21D-C54D8F2A5938}">
      <dsp:nvSpPr>
        <dsp:cNvPr id="0" name=""/>
        <dsp:cNvSpPr/>
      </dsp:nvSpPr>
      <dsp:spPr>
        <a:xfrm>
          <a:off x="6702748"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Environmental Goals: </a:t>
          </a:r>
          <a:r>
            <a:rPr lang="en-US" sz="1100" kern="1200"/>
            <a:t>Supports efforts to reduce carbon emissions and optimize renewable energy utilization.</a:t>
          </a:r>
        </a:p>
      </dsp:txBody>
      <dsp:txXfrm>
        <a:off x="6702748" y="1274148"/>
        <a:ext cx="1687974" cy="716110"/>
      </dsp:txXfrm>
    </dsp:sp>
    <dsp:sp modelId="{F656E0D2-CD8F-448B-A750-E5E82D87B400}">
      <dsp:nvSpPr>
        <dsp:cNvPr id="0" name=""/>
        <dsp:cNvSpPr/>
      </dsp:nvSpPr>
      <dsp:spPr>
        <a:xfrm>
          <a:off x="129876" y="254520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94BD5-2365-481B-BDE0-968B5E2DAFAF}">
      <dsp:nvSpPr>
        <dsp:cNvPr id="0" name=""/>
        <dsp:cNvSpPr/>
      </dsp:nvSpPr>
      <dsp:spPr>
        <a:xfrm>
          <a:off x="280260" y="2695591"/>
          <a:ext cx="415344" cy="4153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58659B-45E6-41CF-95A0-1934B82EF99E}">
      <dsp:nvSpPr>
        <dsp:cNvPr id="0" name=""/>
        <dsp:cNvSpPr/>
      </dsp:nvSpPr>
      <dsp:spPr>
        <a:xfrm>
          <a:off x="999439" y="254520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Energy Infrastructure: </a:t>
          </a:r>
          <a:r>
            <a:rPr lang="en-US" sz="1100" kern="1200"/>
            <a:t>Assists in efficiently scaling energy grids by pinpointing high-demand areas and times.</a:t>
          </a:r>
        </a:p>
      </dsp:txBody>
      <dsp:txXfrm>
        <a:off x="999439" y="2545208"/>
        <a:ext cx="1687974" cy="716110"/>
      </dsp:txXfrm>
    </dsp:sp>
    <dsp:sp modelId="{3B151443-CB79-4F4F-A96B-CD3CD2E9C1E7}">
      <dsp:nvSpPr>
        <dsp:cNvPr id="0" name=""/>
        <dsp:cNvSpPr/>
      </dsp:nvSpPr>
      <dsp:spPr>
        <a:xfrm>
          <a:off x="2981531" y="254520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CDD35-3FAD-4678-BF24-F21989335225}">
      <dsp:nvSpPr>
        <dsp:cNvPr id="0" name=""/>
        <dsp:cNvSpPr/>
      </dsp:nvSpPr>
      <dsp:spPr>
        <a:xfrm>
          <a:off x="3131914" y="2695591"/>
          <a:ext cx="415344" cy="41534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417DF6-0960-4FFE-ACE1-11B18AC4FE0C}">
      <dsp:nvSpPr>
        <dsp:cNvPr id="0" name=""/>
        <dsp:cNvSpPr/>
      </dsp:nvSpPr>
      <dsp:spPr>
        <a:xfrm>
          <a:off x="3851094" y="254520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Policy Development: </a:t>
          </a:r>
          <a:r>
            <a:rPr lang="en-US" sz="1100" kern="1200"/>
            <a:t>Offers data-driven insights for implementing targeted energy efficiency programs.</a:t>
          </a:r>
        </a:p>
      </dsp:txBody>
      <dsp:txXfrm>
        <a:off x="3851094" y="2545208"/>
        <a:ext cx="1687974" cy="71611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77995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0753e9ce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0753e9ce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8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9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3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906c9cd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a906c9c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8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a906c9cd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a906c9cd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0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a906c9cd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a906c9cd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53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906c9cd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a906c9cd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a906c9c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1a906c9c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a906c9c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a906c9cd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6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a906c9cd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a906c9cd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4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a906c9cd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a906c9cd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2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99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a906c9cd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a906c9cd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7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a906c9cd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a906c9cd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11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66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90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19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3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31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13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41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448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80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84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3">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4">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ata.cityofchicago.org/Environment-Sustainable-Development/Energy-Usage-2010/8yq3-m6wp/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3D6B6"/>
        </a:solidFill>
        <a:effectLst/>
      </p:bgPr>
    </p:bg>
    <p:spTree>
      <p:nvGrpSpPr>
        <p:cNvPr id="1" name=""/>
        <p:cNvGrpSpPr/>
        <p:nvPr/>
      </p:nvGrpSpPr>
      <p:grpSpPr>
        <a:xfrm>
          <a:off x="0" y="0"/>
          <a:ext cx="0" cy="0"/>
          <a:chOff x="0" y="0"/>
          <a:chExt cx="0" cy="0"/>
        </a:xfrm>
      </p:grpSpPr>
      <p:sp>
        <p:nvSpPr>
          <p:cNvPr id="61" name="Title 60"/>
          <p:cNvSpPr>
            <a:spLocks noGrp="1"/>
          </p:cNvSpPr>
          <p:nvPr>
            <p:ph type="ctrTitle"/>
          </p:nvPr>
        </p:nvSpPr>
        <p:spPr>
          <a:xfrm>
            <a:off x="102290" y="1197561"/>
            <a:ext cx="4875662" cy="1149366"/>
          </a:xfrm>
        </p:spPr>
        <p:txBody>
          <a:bodyPr/>
          <a:lstStyle/>
          <a:p>
            <a:r>
              <a:rPr lang="en-US" sz="2400" b="1" dirty="0">
                <a:latin typeface="Times New Roman" panose="02020603050405020304" pitchFamily="18" charset="0"/>
                <a:cs typeface="Times New Roman" panose="02020603050405020304" pitchFamily="18" charset="0"/>
              </a:rPr>
              <a:t>Predictive modelling of Household Energy Consumption</a:t>
            </a:r>
          </a:p>
        </p:txBody>
      </p:sp>
      <p:sp>
        <p:nvSpPr>
          <p:cNvPr id="62" name="Subtitle 61"/>
          <p:cNvSpPr>
            <a:spLocks noGrp="1"/>
          </p:cNvSpPr>
          <p:nvPr>
            <p:ph type="subTitle" idx="1"/>
          </p:nvPr>
        </p:nvSpPr>
        <p:spPr>
          <a:xfrm>
            <a:off x="102290" y="2549582"/>
            <a:ext cx="4699835" cy="1013676"/>
          </a:xfrm>
        </p:spPr>
        <p:txBody>
          <a:bodyPr/>
          <a:lstStyle/>
          <a:p>
            <a:r>
              <a:rPr lang="en-US" sz="2000" b="1" dirty="0" err="1">
                <a:solidFill>
                  <a:schemeClr val="dk1"/>
                </a:solidFill>
                <a:latin typeface="Times New Roman" panose="02020603050405020304" pitchFamily="18" charset="0"/>
                <a:cs typeface="Times New Roman" panose="02020603050405020304" pitchFamily="18" charset="0"/>
              </a:rPr>
              <a:t>Jyothirnayani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Gurrala</a:t>
            </a:r>
            <a:r>
              <a:rPr lang="en-US" sz="2000" b="1" dirty="0">
                <a:solidFill>
                  <a:schemeClr val="dk1"/>
                </a:solidFill>
                <a:latin typeface="Times New Roman" panose="02020603050405020304" pitchFamily="18" charset="0"/>
                <a:cs typeface="Times New Roman" panose="02020603050405020304" pitchFamily="18" charset="0"/>
              </a:rPr>
              <a:t> (YR76819)</a:t>
            </a:r>
          </a:p>
          <a:p>
            <a:r>
              <a:rPr lang="en-US" sz="2000" b="1" dirty="0" err="1">
                <a:solidFill>
                  <a:schemeClr val="dk1"/>
                </a:solidFill>
                <a:latin typeface="Times New Roman" panose="02020603050405020304" pitchFamily="18" charset="0"/>
                <a:cs typeface="Times New Roman" panose="02020603050405020304" pitchFamily="18" charset="0"/>
              </a:rPr>
              <a:t>Venkata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Sai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Rishitha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Seelam</a:t>
            </a:r>
            <a:r>
              <a:rPr lang="en-US" sz="2000" b="1" dirty="0">
                <a:solidFill>
                  <a:schemeClr val="dk1"/>
                </a:solidFill>
                <a:latin typeface="Times New Roman" panose="02020603050405020304" pitchFamily="18" charset="0"/>
                <a:cs typeface="Times New Roman" panose="02020603050405020304" pitchFamily="18" charset="0"/>
              </a:rPr>
              <a:t> (LX79370)</a:t>
            </a:r>
          </a:p>
        </p:txBody>
      </p:sp>
      <p:grpSp>
        <p:nvGrpSpPr>
          <p:cNvPr id="73" name="Group 72"/>
          <p:cNvGrpSpPr/>
          <p:nvPr/>
        </p:nvGrpSpPr>
        <p:grpSpPr>
          <a:xfrm>
            <a:off x="3533613" y="0"/>
            <a:ext cx="5610385" cy="5083444"/>
            <a:chOff x="3327384" y="-316343"/>
            <a:chExt cx="6521065" cy="5671181"/>
          </a:xfrm>
          <a:blipFill>
            <a:blip r:embed="rId2"/>
            <a:stretch>
              <a:fillRect/>
            </a:stretch>
          </a:blipFill>
        </p:grpSpPr>
        <p:sp>
          <p:nvSpPr>
            <p:cNvPr id="5" name="Hexagon 4"/>
            <p:cNvSpPr/>
            <p:nvPr/>
          </p:nvSpPr>
          <p:spPr>
            <a:xfrm rot="5400000">
              <a:off x="8221910"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rot="5400000">
              <a:off x="5337381"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rot="5400000">
              <a:off x="4920860"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5400000">
              <a:off x="5753903"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rot="5400000">
              <a:off x="6159252"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rot="5400000">
              <a:off x="4915274"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rot="5400000">
              <a:off x="5746238"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rot="5400000">
              <a:off x="8641469" y="37034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rot="5400000">
              <a:off x="5329992"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p:cNvSpPr/>
            <p:nvPr/>
          </p:nvSpPr>
          <p:spPr>
            <a:xfrm rot="5400000">
              <a:off x="5739642" y="-2340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rot="5400000">
              <a:off x="6154373"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rot="5400000">
              <a:off x="6575774"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rot="5400000">
              <a:off x="6981123"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rot="5400000">
              <a:off x="6568109" y="246567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rot="5400000">
              <a:off x="5337986"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rot="5400000">
              <a:off x="6154373"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p:cNvSpPr/>
            <p:nvPr/>
          </p:nvSpPr>
          <p:spPr>
            <a:xfrm rot="5400000">
              <a:off x="6990543" y="315820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rot="5400000">
              <a:off x="7401479" y="245227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p:cNvSpPr/>
            <p:nvPr/>
          </p:nvSpPr>
          <p:spPr>
            <a:xfrm rot="5400000">
              <a:off x="6983835" y="39380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rot="5400000">
              <a:off x="7405236" y="108060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rot="5400000">
              <a:off x="7810585"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p:cNvSpPr/>
            <p:nvPr/>
          </p:nvSpPr>
          <p:spPr>
            <a:xfrm rot="5400000">
              <a:off x="7823913" y="31474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rot="5400000">
              <a:off x="5746817"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rot="5400000">
              <a:off x="657105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p:cNvSpPr/>
            <p:nvPr/>
          </p:nvSpPr>
          <p:spPr>
            <a:xfrm rot="5400000">
              <a:off x="7395299" y="38573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p:cNvSpPr/>
            <p:nvPr/>
          </p:nvSpPr>
          <p:spPr>
            <a:xfrm rot="5400000">
              <a:off x="4935540"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p:cNvSpPr/>
            <p:nvPr/>
          </p:nvSpPr>
          <p:spPr>
            <a:xfrm rot="5400000">
              <a:off x="8223463" y="246656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p:cNvSpPr/>
            <p:nvPr/>
          </p:nvSpPr>
          <p:spPr>
            <a:xfrm rot="5400000">
              <a:off x="8621389" y="1750969"/>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p:cNvSpPr/>
            <p:nvPr/>
          </p:nvSpPr>
          <p:spPr>
            <a:xfrm rot="5400000">
              <a:off x="8215987"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p:cNvSpPr/>
            <p:nvPr/>
          </p:nvSpPr>
          <p:spPr>
            <a:xfrm rot="5400000">
              <a:off x="7805877" y="37253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5400000">
              <a:off x="6559583" y="-2537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5400000">
              <a:off x="7381625"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5400000">
              <a:off x="5364154"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5400000">
              <a:off x="6166324" y="455622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5400000">
              <a:off x="6983179"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5400000">
              <a:off x="7805877"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5400000">
              <a:off x="8223463"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5400000">
              <a:off x="8657283" y="313136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5400000">
              <a:off x="4110953" y="385256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4545145"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5400000">
              <a:off x="8628574"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5400000">
              <a:off x="9049837" y="383554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5400000">
              <a:off x="9034267"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5400000">
              <a:off x="9026738"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5400000">
              <a:off x="4505611" y="38546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5400000">
              <a:off x="3672568"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5400000">
              <a:off x="329409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442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43474"/>
            <a:ext cx="4129671" cy="365764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There are six categories in building sub types in our dataset. In the graph we can see the distribution each building subtype. </a:t>
            </a:r>
          </a:p>
          <a:p>
            <a:pPr marL="285750" indent="-285750" algn="just">
              <a:spcAft>
                <a:spcPts val="1600"/>
              </a:spcAft>
            </a:pPr>
            <a:endParaRPr lang="en-US" sz="14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endParaRPr lang="en-US" sz="1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1600"/>
              </a:spcAft>
            </a:pPr>
            <a:endParaRPr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92170" y="1340116"/>
            <a:ext cx="4419601" cy="3385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411042065"/>
              </p:ext>
            </p:extLst>
          </p:nvPr>
        </p:nvGraphicFramePr>
        <p:xfrm>
          <a:off x="401076" y="2257435"/>
          <a:ext cx="3904702" cy="2448330"/>
        </p:xfrm>
        <a:graphic>
          <a:graphicData uri="http://schemas.openxmlformats.org/drawingml/2006/table">
            <a:tbl>
              <a:tblPr/>
              <a:tblGrid>
                <a:gridCol w="2293616">
                  <a:extLst>
                    <a:ext uri="{9D8B030D-6E8A-4147-A177-3AD203B41FA5}">
                      <a16:colId xmlns:a16="http://schemas.microsoft.com/office/drawing/2014/main" val="20000"/>
                    </a:ext>
                  </a:extLst>
                </a:gridCol>
                <a:gridCol w="1611086">
                  <a:extLst>
                    <a:ext uri="{9D8B030D-6E8A-4147-A177-3AD203B41FA5}">
                      <a16:colId xmlns:a16="http://schemas.microsoft.com/office/drawing/2014/main" val="20001"/>
                    </a:ext>
                  </a:extLst>
                </a:gridCol>
              </a:tblGrid>
              <a:tr h="593520">
                <a:tc>
                  <a:txBody>
                    <a:bodyPr/>
                    <a:lstStyle/>
                    <a:p>
                      <a:pPr algn="l"/>
                      <a:r>
                        <a:rPr lang="en-US" b="1" dirty="0">
                          <a:effectLst/>
                          <a:latin typeface="Times New Roman" panose="02020603050405020304" pitchFamily="18" charset="0"/>
                          <a:cs typeface="Times New Roman" panose="02020603050405020304" pitchFamily="18" charset="0"/>
                        </a:rPr>
                        <a:t>BUILDING_SUBTYPE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tc>
                  <a:txBody>
                    <a:bodyPr/>
                    <a:lstStyle/>
                    <a:p>
                      <a:pPr algn="l"/>
                      <a:r>
                        <a:rPr lang="en-US" b="1" dirty="0">
                          <a:effectLst/>
                          <a:latin typeface="Times New Roman" panose="02020603050405020304" pitchFamily="18" charset="0"/>
                          <a:cs typeface="Times New Roman" panose="02020603050405020304" pitchFamily="18" charset="0"/>
                        </a:rPr>
                        <a:t>COUNT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&lt;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27284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0001"/>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Single Family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26366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2"/>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Commercial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7775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3"/>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5225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4"/>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Municipal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282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5"/>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Industrial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235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22450"/>
            <a:ext cx="4129671" cy="347353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We used the stacked bar chart  to visualize the distribution of building subtypes within different building types (Residential, Commercial, Industrial). Each bar represents a building type, with segments showing the count of each building subtype.</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 It allows for easy comparison of the variety and prevalence of subtypes across different building categories. </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The use of distinct colors and a clear legend enhances readability and presentation clarity.</a:t>
            </a:r>
          </a:p>
        </p:txBody>
      </p:sp>
      <p:pic>
        <p:nvPicPr>
          <p:cNvPr id="2" name="Picture 1"/>
          <p:cNvPicPr>
            <a:picLocks noChangeAspect="1"/>
          </p:cNvPicPr>
          <p:nvPr/>
        </p:nvPicPr>
        <p:blipFill>
          <a:blip r:embed="rId3"/>
          <a:stretch>
            <a:fillRect/>
          </a:stretch>
        </p:blipFill>
        <p:spPr>
          <a:xfrm>
            <a:off x="4441370" y="1291770"/>
            <a:ext cx="4610265" cy="3169557"/>
          </a:xfrm>
          <a:prstGeom prst="rect">
            <a:avLst/>
          </a:prstGeom>
        </p:spPr>
      </p:pic>
    </p:spTree>
    <p:extLst>
      <p:ext uri="{BB962C8B-B14F-4D97-AF65-F5344CB8AC3E}">
        <p14:creationId xmlns:p14="http://schemas.microsoft.com/office/powerpoint/2010/main" val="26107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92700"/>
            <a:ext cx="4093387" cy="334620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300" dirty="0">
                <a:solidFill>
                  <a:schemeClr val="tx1"/>
                </a:solidFill>
                <a:latin typeface="Times New Roman" panose="02020603050405020304" pitchFamily="18" charset="0"/>
                <a:cs typeface="Times New Roman" panose="02020603050405020304" pitchFamily="18" charset="0"/>
              </a:rPr>
              <a:t>The plot visualizes the summary statistics (mean, median, and standard deviation) for energy consumption per square foot (</a:t>
            </a:r>
            <a:r>
              <a:rPr lang="en-US" sz="1300" b="1" dirty="0">
                <a:solidFill>
                  <a:schemeClr val="tx1"/>
                </a:solidFill>
                <a:latin typeface="Times New Roman" panose="02020603050405020304" pitchFamily="18" charset="0"/>
                <a:cs typeface="Times New Roman" panose="02020603050405020304" pitchFamily="18" charset="0"/>
              </a:rPr>
              <a:t>'KWH TOTAL SQFT'</a:t>
            </a:r>
            <a:r>
              <a:rPr lang="en-US" sz="1300" dirty="0">
                <a:solidFill>
                  <a:schemeClr val="tx1"/>
                </a:solidFill>
                <a:latin typeface="Times New Roman" panose="02020603050405020304" pitchFamily="18" charset="0"/>
                <a:cs typeface="Times New Roman" panose="02020603050405020304" pitchFamily="18" charset="0"/>
              </a:rPr>
              <a:t>) across three building types. </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Commercial buildings</a:t>
            </a:r>
            <a:r>
              <a:rPr lang="en-US" sz="1300" dirty="0">
                <a:solidFill>
                  <a:schemeClr val="tx1"/>
                </a:solidFill>
                <a:latin typeface="Times New Roman" panose="02020603050405020304" pitchFamily="18" charset="0"/>
                <a:cs typeface="Times New Roman" panose="02020603050405020304" pitchFamily="18" charset="0"/>
              </a:rPr>
              <a:t> have the highest energy consumption but also the most variability, likely due to differences in building size or usage patterns.</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Residential buildings</a:t>
            </a:r>
            <a:r>
              <a:rPr lang="en-US" sz="1300" dirty="0">
                <a:solidFill>
                  <a:schemeClr val="tx1"/>
                </a:solidFill>
                <a:latin typeface="Times New Roman" panose="02020603050405020304" pitchFamily="18" charset="0"/>
                <a:cs typeface="Times New Roman" panose="02020603050405020304" pitchFamily="18" charset="0"/>
              </a:rPr>
              <a:t> have the lowest energy consumption with more consistent usage, as indicated by the median being close to the mean.</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Industrial buildings</a:t>
            </a:r>
            <a:r>
              <a:rPr lang="en-US" sz="1300" dirty="0">
                <a:solidFill>
                  <a:schemeClr val="tx1"/>
                </a:solidFill>
                <a:latin typeface="Times New Roman" panose="02020603050405020304" pitchFamily="18" charset="0"/>
                <a:cs typeface="Times New Roman" panose="02020603050405020304" pitchFamily="18" charset="0"/>
              </a:rPr>
              <a:t> consume more energy than residential but less than commercial, with moderate variability in consumption.</a:t>
            </a:r>
          </a:p>
        </p:txBody>
      </p:sp>
      <p:pic>
        <p:nvPicPr>
          <p:cNvPr id="3" name="Picture 2"/>
          <p:cNvPicPr>
            <a:picLocks noChangeAspect="1"/>
          </p:cNvPicPr>
          <p:nvPr/>
        </p:nvPicPr>
        <p:blipFill>
          <a:blip r:embed="rId3"/>
          <a:stretch>
            <a:fillRect/>
          </a:stretch>
        </p:blipFill>
        <p:spPr>
          <a:xfrm>
            <a:off x="4405086" y="1310208"/>
            <a:ext cx="4604345" cy="3159345"/>
          </a:xfrm>
          <a:prstGeom prst="rect">
            <a:avLst/>
          </a:prstGeom>
        </p:spPr>
      </p:pic>
    </p:spTree>
    <p:extLst>
      <p:ext uri="{BB962C8B-B14F-4D97-AF65-F5344CB8AC3E}">
        <p14:creationId xmlns:p14="http://schemas.microsoft.com/office/powerpoint/2010/main" val="178769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4116954" y="1045030"/>
            <a:ext cx="4636556" cy="3382895"/>
          </a:xfrm>
          <a:prstGeom prst="rect">
            <a:avLst/>
          </a:prstGeom>
        </p:spPr>
      </p:pic>
      <p:sp>
        <p:nvSpPr>
          <p:cNvPr id="3" name="TextBox 2"/>
          <p:cNvSpPr txBox="1"/>
          <p:nvPr/>
        </p:nvSpPr>
        <p:spPr>
          <a:xfrm>
            <a:off x="385011" y="1375038"/>
            <a:ext cx="3588848"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We used </a:t>
            </a:r>
            <a:r>
              <a:rPr lang="en-US" sz="1300" b="1" dirty="0">
                <a:latin typeface="Times New Roman" panose="02020603050405020304" pitchFamily="18" charset="0"/>
                <a:cs typeface="Times New Roman" panose="02020603050405020304" pitchFamily="18" charset="0"/>
              </a:rPr>
              <a:t>scatter plot</a:t>
            </a:r>
            <a:r>
              <a:rPr lang="en-US" sz="1300" dirty="0">
                <a:latin typeface="Times New Roman" panose="02020603050405020304" pitchFamily="18" charset="0"/>
                <a:cs typeface="Times New Roman" panose="02020603050405020304" pitchFamily="18" charset="0"/>
              </a:rPr>
              <a:t> to visualizes the relationship between the </a:t>
            </a:r>
            <a:r>
              <a:rPr lang="en-US" sz="1300" b="1" dirty="0">
                <a:latin typeface="Times New Roman" panose="02020603050405020304" pitchFamily="18" charset="0"/>
                <a:cs typeface="Times New Roman" panose="02020603050405020304" pitchFamily="18" charset="0"/>
              </a:rPr>
              <a:t>total population</a:t>
            </a:r>
            <a:r>
              <a:rPr lang="en-US" sz="1300" dirty="0">
                <a:latin typeface="Times New Roman" panose="02020603050405020304" pitchFamily="18" charset="0"/>
                <a:cs typeface="Times New Roman" panose="02020603050405020304" pitchFamily="18" charset="0"/>
              </a:rPr>
              <a:t> and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in the dataset. </a:t>
            </a:r>
          </a:p>
          <a:p>
            <a:pPr marL="171450" indent="-171450" algn="just">
              <a:lnSpc>
                <a:spcPct val="150000"/>
              </a:lnSpc>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It shows that areas with higher populations tend to have more occupied units, with color indicating the share of renter-occupied housing. Brighter points suggest rental-heavy areas, while darker points indicate owner-dominant regions. Clusters reflect similar community patterns, while outliers highlight unique scenarios like high vacancy or specialized housing.</a:t>
            </a:r>
          </a:p>
        </p:txBody>
      </p:sp>
    </p:spTree>
    <p:extLst>
      <p:ext uri="{BB962C8B-B14F-4D97-AF65-F5344CB8AC3E}">
        <p14:creationId xmlns:p14="http://schemas.microsoft.com/office/powerpoint/2010/main" val="324437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sp>
        <p:nvSpPr>
          <p:cNvPr id="3" name="TextBox 2"/>
          <p:cNvSpPr txBox="1"/>
          <p:nvPr/>
        </p:nvSpPr>
        <p:spPr>
          <a:xfrm>
            <a:off x="360000" y="1440000"/>
            <a:ext cx="3768535"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The bar plot illustrates the total number of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grouped by </a:t>
            </a:r>
            <a:r>
              <a:rPr lang="en-US" sz="1300" b="1" dirty="0">
                <a:latin typeface="Times New Roman" panose="02020603050405020304" pitchFamily="18" charset="0"/>
                <a:cs typeface="Times New Roman" panose="02020603050405020304" pitchFamily="18" charset="0"/>
              </a:rPr>
              <a:t>building type</a:t>
            </a:r>
            <a:r>
              <a:rPr lang="en-US" sz="1300" dirty="0">
                <a:latin typeface="Times New Roman" panose="02020603050405020304" pitchFamily="18" charset="0"/>
                <a:cs typeface="Times New Roman" panose="02020603050405020304" pitchFamily="18" charset="0"/>
              </a:rPr>
              <a:t>. Each bar represents the sum of occupied units for a specific type of building (e.g., residential, commercial, industrial)</a:t>
            </a:r>
          </a:p>
          <a:p>
            <a:pPr algn="just">
              <a:lnSpc>
                <a:spcPct val="150000"/>
              </a:lnSpc>
            </a:pPr>
            <a:r>
              <a:rPr lang="en-US" sz="1300" b="1" dirty="0">
                <a:latin typeface="Times New Roman" panose="02020603050405020304" pitchFamily="18" charset="0"/>
                <a:cs typeface="Times New Roman" panose="02020603050405020304" pitchFamily="18" charset="0"/>
              </a:rPr>
              <a:t>Key Insights:</a:t>
            </a:r>
          </a:p>
          <a:p>
            <a:pPr algn="just">
              <a:lnSpc>
                <a:spcPct val="150000"/>
              </a:lnSpc>
            </a:pPr>
            <a:r>
              <a:rPr lang="en-US" sz="1300" b="1" dirty="0">
                <a:latin typeface="Times New Roman" panose="02020603050405020304" pitchFamily="18" charset="0"/>
                <a:cs typeface="Times New Roman" panose="02020603050405020304" pitchFamily="18" charset="0"/>
              </a:rPr>
              <a:t>Residential buildings</a:t>
            </a:r>
            <a:r>
              <a:rPr lang="en-US" sz="1300" dirty="0">
                <a:latin typeface="Times New Roman" panose="02020603050405020304" pitchFamily="18" charset="0"/>
                <a:cs typeface="Times New Roman" panose="02020603050405020304" pitchFamily="18" charset="0"/>
              </a:rPr>
              <a:t> have the highest number of occupied units, reflecting their dominant role in providing housing.</a:t>
            </a:r>
          </a:p>
          <a:p>
            <a:pPr algn="just">
              <a:lnSpc>
                <a:spcPct val="150000"/>
              </a:lnSpc>
            </a:pPr>
            <a:r>
              <a:rPr lang="en-US" sz="1300" b="1" dirty="0">
                <a:latin typeface="Times New Roman" panose="02020603050405020304" pitchFamily="18" charset="0"/>
                <a:cs typeface="Times New Roman" panose="02020603050405020304" pitchFamily="18" charset="0"/>
              </a:rPr>
              <a:t>Commercial and industrial buildings</a:t>
            </a:r>
            <a:r>
              <a:rPr lang="en-US" sz="1300" dirty="0">
                <a:latin typeface="Times New Roman" panose="02020603050405020304" pitchFamily="18" charset="0"/>
                <a:cs typeface="Times New Roman" panose="02020603050405020304" pitchFamily="18" charset="0"/>
              </a:rPr>
              <a:t> show significantly fewer occupied units, aligning with their primary non-residential purposes.</a:t>
            </a:r>
          </a:p>
        </p:txBody>
      </p:sp>
      <p:pic>
        <p:nvPicPr>
          <p:cNvPr id="4" name="Picture 3"/>
          <p:cNvPicPr>
            <a:picLocks noChangeAspect="1"/>
          </p:cNvPicPr>
          <p:nvPr/>
        </p:nvPicPr>
        <p:blipFill>
          <a:blip r:embed="rId3"/>
          <a:srcRect r="7538"/>
          <a:stretch/>
        </p:blipFill>
        <p:spPr>
          <a:xfrm>
            <a:off x="4200419" y="1045030"/>
            <a:ext cx="4631881" cy="3348753"/>
          </a:xfrm>
          <a:prstGeom prst="rect">
            <a:avLst/>
          </a:prstGeom>
        </p:spPr>
      </p:pic>
    </p:spTree>
    <p:extLst>
      <p:ext uri="{BB962C8B-B14F-4D97-AF65-F5344CB8AC3E}">
        <p14:creationId xmlns:p14="http://schemas.microsoft.com/office/powerpoint/2010/main" val="34406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60000" y="720000"/>
            <a:ext cx="53085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Renter Occupancy across different communities</a:t>
            </a:r>
            <a:endParaRPr sz="2000" dirty="0">
              <a:latin typeface="Times New Roman" panose="02020603050405020304" pitchFamily="18" charset="0"/>
              <a:cs typeface="Times New Roman" panose="02020603050405020304" pitchFamily="18" charset="0"/>
            </a:endParaRPr>
          </a:p>
        </p:txBody>
      </p:sp>
      <p:sp>
        <p:nvSpPr>
          <p:cNvPr id="143" name="Google Shape;143;p25"/>
          <p:cNvSpPr txBox="1">
            <a:spLocks noGrp="1"/>
          </p:cNvSpPr>
          <p:nvPr>
            <p:ph type="body" idx="1"/>
          </p:nvPr>
        </p:nvSpPr>
        <p:spPr>
          <a:xfrm>
            <a:off x="360000" y="1440000"/>
            <a:ext cx="3772104" cy="2766837"/>
          </a:xfrm>
          <a:prstGeom prst="rect">
            <a:avLst/>
          </a:prstGeom>
        </p:spPr>
        <p:txBody>
          <a:bodyPr spcFirstLastPara="1" wrap="square" lIns="91425" tIns="91425" rIns="91425" bIns="91425" anchor="t" anchorCtr="0">
            <a:noAutofit/>
          </a:bodyPr>
          <a:lstStyle/>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Top Communities: Washington Park and Near North Side have the highest renter occupancy rates, exceeding 70%. These areas are likely urban hubs with significant rental demand due to economic and lifestyle factors.</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Low Occupancy Areas: Communities like Mount Greenwood and Beverly show renter occupancy rates below 20%, indicating a higher prevalence of homeownership or lower rental activity.</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General Trend: Renter occupancy shows a steady decline as we move across community areas, reflecting varying economic, demographic, and housing characteristics.</a:t>
            </a:r>
            <a:endParaRPr sz="1200" dirty="0">
              <a:solidFill>
                <a:schemeClr val="tx1"/>
              </a:solidFill>
              <a:latin typeface="Times New Roman" panose="02020603050405020304" pitchFamily="18" charset="0"/>
              <a:cs typeface="Times New Roman" panose="02020603050405020304" pitchFamily="18" charset="0"/>
            </a:endParaRPr>
          </a:p>
        </p:txBody>
      </p:sp>
      <p:pic>
        <p:nvPicPr>
          <p:cNvPr id="144" name="Google Shape;144;p25"/>
          <p:cNvPicPr preferRelativeResize="0"/>
          <p:nvPr/>
        </p:nvPicPr>
        <p:blipFill>
          <a:blip r:embed="rId3">
            <a:alphaModFix/>
          </a:blip>
          <a:stretch>
            <a:fillRect/>
          </a:stretch>
        </p:blipFill>
        <p:spPr>
          <a:xfrm>
            <a:off x="4161294" y="1141936"/>
            <a:ext cx="4886061" cy="35490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720000"/>
            <a:ext cx="8520600" cy="572700"/>
          </a:xfrm>
        </p:spPr>
        <p:txBody>
          <a:bodyPr wrap="square" anchor="ctr">
            <a:normAutofit/>
          </a:bodyPr>
          <a:lstStyle/>
          <a:p>
            <a:pPr>
              <a:lnSpc>
                <a:spcPct val="90000"/>
              </a:lnSpc>
            </a:pPr>
            <a:r>
              <a:rPr lang="en-IN" sz="2000" kern="100" dirty="0">
                <a:effectLst/>
                <a:latin typeface="Times New Roman" panose="02020603050405020304" pitchFamily="18" charset="0"/>
                <a:cs typeface="Times New Roman" panose="02020603050405020304" pitchFamily="18" charset="0"/>
              </a:rPr>
              <a:t>Monthly Energy Usage Trends</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body" idx="4294967295"/>
          </p:nvPr>
        </p:nvSpPr>
        <p:spPr>
          <a:xfrm>
            <a:off x="249708" y="1452703"/>
            <a:ext cx="3973580" cy="3243007"/>
          </a:xfrm>
        </p:spPr>
        <p:txBody>
          <a:bodyPr anchor="t">
            <a:noAutofit/>
          </a:bodyPr>
          <a:lstStyle/>
          <a:p>
            <a:pPr marL="285750" indent="-285750">
              <a:lnSpc>
                <a:spcPct val="100000"/>
              </a:lnSpc>
              <a:spcAft>
                <a:spcPts val="5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Both </a:t>
            </a:r>
            <a:r>
              <a:rPr lang="en-US" sz="1200" dirty="0">
                <a:solidFill>
                  <a:schemeClr val="dk1"/>
                </a:solidFill>
                <a:latin typeface="Times New Roman" panose="02020603050405020304" pitchFamily="18" charset="0"/>
                <a:cs typeface="Times New Roman" panose="02020603050405020304" pitchFamily="18" charset="0"/>
              </a:rPr>
              <a:t>plots are created by grouping the data by the month and summing up the respective energy consumption for that month</a:t>
            </a:r>
            <a:r>
              <a:rPr lang="en-US" sz="1200" b="0" i="0" u="none" strike="noStrike" cap="none" dirty="0">
                <a:solidFill>
                  <a:schemeClr val="dk1"/>
                </a:solidFill>
                <a:latin typeface="Times New Roman" panose="02020603050405020304" pitchFamily="18" charset="0"/>
                <a:cs typeface="Times New Roman" panose="02020603050405020304" pitchFamily="18" charset="0"/>
              </a:rPr>
              <a:t>.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The higher energy consumption in July and June is due to summer temperatures, increased usage of air conditioning and cooling systems.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Similarly, heightened energy demand in December and November is influenced by the seasonal need for heating during colder months, coupled with additional usage for festive decorations and increased building occupancy during holiday celebrations.</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During winter months (January to March) and especially in December, gas consumption peaks due to heightened heating needs driven by cold temperatures.</a:t>
            </a:r>
          </a:p>
        </p:txBody>
      </p:sp>
      <p:pic>
        <p:nvPicPr>
          <p:cNvPr id="5" name="Picture 4" descr="A graph of different sizes and colors&#10;&#10;Description automatically generated with medium confidence"/>
          <p:cNvPicPr>
            <a:picLocks noChangeAspect="1"/>
          </p:cNvPicPr>
          <p:nvPr/>
        </p:nvPicPr>
        <p:blipFill>
          <a:blip r:embed="rId2"/>
          <a:srcRect l="-519" t="-1" r="-16" b="-1"/>
          <a:stretch/>
        </p:blipFill>
        <p:spPr>
          <a:xfrm>
            <a:off x="4223288" y="1339677"/>
            <a:ext cx="4742480" cy="3309056"/>
          </a:xfrm>
          <a:prstGeom prst="rect">
            <a:avLst/>
          </a:prstGeom>
          <a:noFill/>
          <a:ln>
            <a:noFill/>
          </a:ln>
        </p:spPr>
      </p:pic>
    </p:spTree>
    <p:extLst>
      <p:ext uri="{BB962C8B-B14F-4D97-AF65-F5344CB8AC3E}">
        <p14:creationId xmlns:p14="http://schemas.microsoft.com/office/powerpoint/2010/main" val="64671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Cleaning:</a:t>
            </a:r>
            <a:endParaRPr sz="2000" dirty="0">
              <a:latin typeface="Times New Roman" panose="02020603050405020304" pitchFamily="18" charset="0"/>
              <a:cs typeface="Times New Roman" panose="02020603050405020304" pitchFamily="18" charset="0"/>
            </a:endParaRPr>
          </a:p>
        </p:txBody>
      </p:sp>
      <p:sp>
        <p:nvSpPr>
          <p:cNvPr id="90" name="Google Shape;90;p18"/>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We have done our analysis on various features and we observed that energy pattern is consistent for Residential – Single Family comparing to other sub-types.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Based on the analysis, residential single-family data plays a dominant role, making it ideal for insights into household energy use.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Excluding commercial and industrial buildings is justified, as these categories have unique energy demands and minimal single-family presence (only 1 for commercial and 42 for industrial). Residential data contains the largest single-family count (26,365), making it central to understanding urban household energy consumption.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By also excluding multi-family subtypes (Multi &lt; 7 and Multi 7+), we achieve a focused view of single-family energy patterns, enabling more accurate insights for sustainable urban planning.</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Both Electric accounts and Gas accounts contain ‘Less than 4’ entry. This has been removed.</a:t>
            </a:r>
          </a:p>
          <a:p>
            <a:pPr marL="285750" indent="-285750" algn="just">
              <a:lnSpc>
                <a:spcPct val="150000"/>
              </a:lnSpc>
              <a:buClr>
                <a:schemeClr val="tx1"/>
              </a:buCl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91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13CF6-3986-B75F-1D2C-621BCAF446A1}"/>
              </a:ext>
            </a:extLst>
          </p:cNvPr>
          <p:cNvSpPr>
            <a:spLocks noGrp="1"/>
          </p:cNvSpPr>
          <p:nvPr>
            <p:ph type="body" idx="1"/>
          </p:nvPr>
        </p:nvSpPr>
        <p:spPr>
          <a:xfrm>
            <a:off x="311700" y="1430602"/>
            <a:ext cx="4120815" cy="3416400"/>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changed dataset from a wide format (where each month has its own column) into a long format (where each row represents one month's energy usage for a specific location).</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unnecessary summary rows like 'MEAN 2010' and cleaned up the month labels by removing the year (e.g., changing 'January 2010' to 'January'). </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converted month names (e.g., "JANUARY") to their corresponding numeric values (e.g., 1).</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outliers from data and replaced nulls with the mean of respective column</a:t>
            </a:r>
            <a:r>
              <a:rPr lang="en-IN" sz="1200" dirty="0">
                <a:solidFill>
                  <a:schemeClr val="tx1"/>
                </a:solidFill>
                <a:latin typeface="Times New Roman" panose="02020603050405020304" pitchFamily="18" charset="0"/>
                <a:cs typeface="Times New Roman" panose="02020603050405020304" pitchFamily="18" charset="0"/>
              </a:rPr>
              <a:t>.</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634770" y="649750"/>
            <a:ext cx="4264948" cy="1649053"/>
          </a:xfrm>
          <a:prstGeom prst="rect">
            <a:avLst/>
          </a:prstGeom>
        </p:spPr>
      </p:pic>
      <p:sp>
        <p:nvSpPr>
          <p:cNvPr id="8" name="Down Arrow 7"/>
          <p:cNvSpPr/>
          <p:nvPr/>
        </p:nvSpPr>
        <p:spPr>
          <a:xfrm>
            <a:off x="6462793" y="2298804"/>
            <a:ext cx="184056" cy="397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482792" y="2744832"/>
            <a:ext cx="4416926" cy="2084521"/>
          </a:xfrm>
          <a:prstGeom prst="rect">
            <a:avLst/>
          </a:prstGeom>
        </p:spPr>
      </p:pic>
      <p:sp>
        <p:nvSpPr>
          <p:cNvPr id="2" name="Google Shape;89;p18">
            <a:extLst>
              <a:ext uri="{FF2B5EF4-FFF2-40B4-BE49-F238E27FC236}">
                <a16:creationId xmlns:a16="http://schemas.microsoft.com/office/drawing/2014/main" id="{934E1B85-1C6D-45EC-13C3-6E18467BE645}"/>
              </a:ext>
            </a:extLst>
          </p:cNvPr>
          <p:cNvSpPr txBox="1">
            <a:spLocks noGrp="1"/>
          </p:cNvSpPr>
          <p:nvPr>
            <p:ph type="title"/>
          </p:nvPr>
        </p:nvSpPr>
        <p:spPr>
          <a:xfrm>
            <a:off x="360000" y="720000"/>
            <a:ext cx="4022407" cy="9485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Unpivoting the Data - </a:t>
            </a:r>
            <a:r>
              <a:rPr lang="en-US" sz="1800" dirty="0">
                <a:latin typeface="Times New Roman" panose="02020603050405020304" pitchFamily="18" charset="0"/>
                <a:cs typeface="Times New Roman" panose="02020603050405020304" pitchFamily="18" charset="0"/>
              </a:rPr>
              <a:t>To bring the data into desired schema</a:t>
            </a:r>
          </a:p>
        </p:txBody>
      </p:sp>
      <p:sp>
        <p:nvSpPr>
          <p:cNvPr id="4" name="Rectangle 3">
            <a:extLst>
              <a:ext uri="{FF2B5EF4-FFF2-40B4-BE49-F238E27FC236}">
                <a16:creationId xmlns:a16="http://schemas.microsoft.com/office/drawing/2014/main" id="{15AEFB18-0B09-54FB-5083-59964A79FC12}"/>
              </a:ext>
            </a:extLst>
          </p:cNvPr>
          <p:cNvSpPr/>
          <p:nvPr/>
        </p:nvSpPr>
        <p:spPr>
          <a:xfrm>
            <a:off x="6691254" y="883771"/>
            <a:ext cx="2028999" cy="3651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6C6852-790E-B791-7D3F-7A573B618129}"/>
              </a:ext>
            </a:extLst>
          </p:cNvPr>
          <p:cNvSpPr/>
          <p:nvPr/>
        </p:nvSpPr>
        <p:spPr>
          <a:xfrm>
            <a:off x="5367453" y="2744832"/>
            <a:ext cx="327103" cy="21021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298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311700" y="1224000"/>
            <a:ext cx="8222700" cy="3099982"/>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checked for the outliers and removed null values in the columns. Replaced the nulls with the mean of respective columns.</a:t>
            </a:r>
          </a:p>
          <a:p>
            <a:pPr marL="285750" indent="-285750" algn="just">
              <a:lnSpc>
                <a:spcPct val="150000"/>
              </a:lnSpc>
              <a:buClr>
                <a:schemeClr val="tx1"/>
              </a:buClr>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calculated the correlation of the features with target variables</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Few features are highly co-related with others this may cause difficulty to distinguish their affect on the target variables. So we decided to  'GAS ACCOUNTS' and 'THERMS TOTAL SQFT'. This reduces redundancy, improves model interpretability, and prevents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while maintaining predictive power.</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So we decided to remove these columns from dataset.</a:t>
            </a:r>
          </a:p>
          <a:p>
            <a:pPr marL="285750" indent="-285750" algn="just">
              <a:lnSpc>
                <a:spcPct val="150000"/>
              </a:lnSpc>
              <a:buClr>
                <a:schemeClr val="tx1"/>
              </a:buClr>
              <a:buSzPts val="18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2" name="Google Shape;89;p18">
            <a:extLst>
              <a:ext uri="{FF2B5EF4-FFF2-40B4-BE49-F238E27FC236}">
                <a16:creationId xmlns:a16="http://schemas.microsoft.com/office/drawing/2014/main" id="{6F337818-FF8C-FB54-C64F-617849EB3D6E}"/>
              </a:ext>
            </a:extLst>
          </p:cNvPr>
          <p:cNvSpPr txBox="1">
            <a:spLocks noGrp="1"/>
          </p:cNvSpPr>
          <p:nvPr>
            <p:ph type="title"/>
          </p:nvPr>
        </p:nvSpPr>
        <p:spPr>
          <a:xfrm>
            <a:off x="359999" y="720000"/>
            <a:ext cx="8024583" cy="889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a:t>
            </a:r>
            <a:r>
              <a:rPr lang="en" sz="2000" dirty="0">
                <a:latin typeface="Times New Roman" panose="02020603050405020304" pitchFamily="18" charset="0"/>
                <a:cs typeface="Times New Roman" panose="02020603050405020304" pitchFamily="18" charset="0"/>
              </a:rPr>
              <a:t>Standardization</a:t>
            </a:r>
            <a:r>
              <a:rPr lang="en-US" sz="2000"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Handling Null Values &amp; Outliers for Accurate Insights</a:t>
            </a:r>
          </a:p>
        </p:txBody>
      </p:sp>
    </p:spTree>
    <p:extLst>
      <p:ext uri="{BB962C8B-B14F-4D97-AF65-F5344CB8AC3E}">
        <p14:creationId xmlns:p14="http://schemas.microsoft.com/office/powerpoint/2010/main" val="103127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93128" y="1284739"/>
            <a:ext cx="27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Introduction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64" name="Google Shape;64;p14"/>
          <p:cNvSpPr txBox="1">
            <a:spLocks noGrp="1"/>
          </p:cNvSpPr>
          <p:nvPr>
            <p:ph type="body" idx="1"/>
          </p:nvPr>
        </p:nvSpPr>
        <p:spPr>
          <a:xfrm>
            <a:off x="161101" y="2076592"/>
            <a:ext cx="5021451" cy="2753610"/>
          </a:xfrm>
          <a:prstGeom prst="rect">
            <a:avLst/>
          </a:prstGeom>
        </p:spPr>
        <p:txBody>
          <a:bodyPr spcFirstLastPara="1" wrap="square" lIns="91425" tIns="91425" rIns="91425" bIns="91425" anchor="t" anchorCtr="0">
            <a:noAutofit/>
          </a:bodyPr>
          <a:lstStyle/>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Growing populations in cities like Chicago lead to difficulties in managing residential energy consumption, influenced by factors like building characteristics, occupancy, and seasonality.</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Chicago is working to reduce its carbon footprint, but accurate forecasting of energy consumption remains complex.</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Without reliable predictions, energy providers face inefficiencies, higher costs, and resource mismanagement.</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The project aims to develop predictive models using historical energy data to forecast consumption and identify key drivers. </a:t>
            </a:r>
          </a:p>
        </p:txBody>
      </p:sp>
      <p:grpSp>
        <p:nvGrpSpPr>
          <p:cNvPr id="56" name="Group 55"/>
          <p:cNvGrpSpPr/>
          <p:nvPr/>
        </p:nvGrpSpPr>
        <p:grpSpPr>
          <a:xfrm>
            <a:off x="4254214" y="570641"/>
            <a:ext cx="4889786" cy="4572859"/>
            <a:chOff x="3287485" y="1222450"/>
            <a:chExt cx="5667831" cy="3083813"/>
          </a:xfrm>
          <a:blipFill>
            <a:blip r:embed="rId3"/>
            <a:stretch>
              <a:fillRect/>
            </a:stretch>
          </a:blipFill>
        </p:grpSpPr>
        <p:sp>
          <p:nvSpPr>
            <p:cNvPr id="39" name="Rectangle 38"/>
            <p:cNvSpPr/>
            <p:nvPr/>
          </p:nvSpPr>
          <p:spPr>
            <a:xfrm>
              <a:off x="472440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16131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59823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61315" y="2279751"/>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598230" y="2279753"/>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598230"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28748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724400" y="2279752"/>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161315"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Data Standardization and Feature selection</a:t>
            </a:r>
            <a:endParaRPr sz="2000" dirty="0">
              <a:latin typeface="Times New Roman" panose="02020603050405020304" pitchFamily="18" charset="0"/>
              <a:cs typeface="Times New Roman" panose="02020603050405020304" pitchFamily="18" charset="0"/>
            </a:endParaRPr>
          </a:p>
        </p:txBody>
      </p:sp>
      <p:sp>
        <p:nvSpPr>
          <p:cNvPr id="157" name="Google Shape;157;p27"/>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We have chosen </a:t>
            </a:r>
            <a:r>
              <a:rPr lang="en-US" sz="1200" dirty="0" err="1">
                <a:solidFill>
                  <a:schemeClr val="tx1"/>
                </a:solidFill>
                <a:latin typeface="Calibri" panose="020F0502020204030204" pitchFamily="34" charset="0"/>
                <a:cs typeface="Calibri" panose="020F0502020204030204" pitchFamily="34" charset="0"/>
              </a:rPr>
              <a:t>chosen</a:t>
            </a:r>
            <a:r>
              <a:rPr lang="en-US" sz="1200" dirty="0">
                <a:solidFill>
                  <a:schemeClr val="tx1"/>
                </a:solidFill>
                <a:latin typeface="Calibri" panose="020F0502020204030204" pitchFamily="34" charset="0"/>
                <a:cs typeface="Calibri" panose="020F0502020204030204" pitchFamily="34" charset="0"/>
              </a:rPr>
              <a:t> these below columns for data analysis </a:t>
            </a:r>
          </a:p>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'TOTAL KWH', 'TOTAL THERMS','MONTHLY KWH', 'MONTHLY THERMS', 'Month', 'ELECTRICITY ACCOUNTS', 'GAS ACCOUNTS','TOTAL POPULATION', 'AVERAGE STORIES', 'AVERAGE BUILDING AGE','THERMS TOTAL SQFT', 'TOTAL UNITS', 'ZERO KWH ACCOUNTS', 'OCCUPIED UNITS', 'OCCUPIED UNITS PERCENTAGE', 'AVERAGE HOUSESIZE', 'RENTER-OCCUPIED HOUSING UNITS', 'RENTER-OCCUPIED HOUSING PERCENTAGE', 'KWH TOTAL SQFT</a:t>
            </a:r>
          </a:p>
          <a:p>
            <a:pPr marL="285750" indent="-285750">
              <a:lnSpc>
                <a:spcPct val="150000"/>
              </a:lnSpc>
              <a:spcAft>
                <a:spcPts val="1600"/>
              </a:spcAft>
              <a:buClr>
                <a:schemeClr val="tx1"/>
              </a:buClr>
              <a:buSzPct val="100000"/>
            </a:pPr>
            <a:r>
              <a:rPr lang="en-US" sz="1200" b="1" dirty="0" err="1">
                <a:solidFill>
                  <a:schemeClr val="tx1"/>
                </a:solidFill>
                <a:latin typeface="Times New Roman" panose="02020603050405020304" pitchFamily="18" charset="0"/>
                <a:cs typeface="Times New Roman" panose="02020603050405020304" pitchFamily="18" charset="0"/>
              </a:rPr>
              <a:t>OneHotEncoder</a:t>
            </a:r>
            <a:r>
              <a:rPr lang="en-US" sz="1200" dirty="0">
                <a:solidFill>
                  <a:schemeClr val="tx1"/>
                </a:solidFill>
                <a:latin typeface="Times New Roman" panose="02020603050405020304" pitchFamily="18" charset="0"/>
                <a:cs typeface="Times New Roman" panose="02020603050405020304" pitchFamily="18" charset="0"/>
              </a:rPr>
              <a:t> is applied to categorical columns like Month, converting them into binary features.</a:t>
            </a:r>
            <a:r>
              <a:rPr lang="en-US" sz="1200" b="1" dirty="0">
                <a:latin typeface="Times New Roman" panose="02020603050405020304" pitchFamily="18" charset="0"/>
                <a:cs typeface="Times New Roman" panose="02020603050405020304" pitchFamily="18" charset="0"/>
              </a:rPr>
              <a:t> </a:t>
            </a:r>
            <a:r>
              <a:rPr lang="en-US" sz="1200" b="1" dirty="0" err="1">
                <a:solidFill>
                  <a:schemeClr val="tx1"/>
                </a:solidFill>
                <a:latin typeface="Times New Roman" panose="02020603050405020304" pitchFamily="18" charset="0"/>
                <a:cs typeface="Times New Roman" panose="02020603050405020304" pitchFamily="18" charset="0"/>
              </a:rPr>
              <a:t>StandardScaler</a:t>
            </a:r>
            <a:r>
              <a:rPr lang="en-US" sz="1200" dirty="0">
                <a:solidFill>
                  <a:schemeClr val="tx1"/>
                </a:solidFill>
                <a:latin typeface="Times New Roman" panose="02020603050405020304" pitchFamily="18" charset="0"/>
                <a:cs typeface="Times New Roman" panose="02020603050405020304" pitchFamily="18" charset="0"/>
              </a:rPr>
              <a:t> is used to standardize numerical columns (e.g., energy and housing metrics), scaling them to have a mean of 0 and standard deviation of 1. The target variables are not standardized.</a:t>
            </a:r>
          </a:p>
          <a:p>
            <a:pPr marL="285750" indent="-285750">
              <a:lnSpc>
                <a:spcPct val="150000"/>
              </a:lnSpc>
              <a:spcAft>
                <a:spcPts val="1600"/>
              </a:spcAft>
              <a:buClr>
                <a:schemeClr val="tx1"/>
              </a:buClr>
              <a:buSzPct val="100000"/>
            </a:pP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Linear Regression:</a:t>
            </a:r>
            <a:endParaRPr sz="2000" dirty="0">
              <a:latin typeface="Times New Roman" panose="02020603050405020304" pitchFamily="18" charset="0"/>
              <a:cs typeface="Times New Roman" panose="02020603050405020304" pitchFamily="18" charset="0"/>
            </a:endParaRPr>
          </a:p>
        </p:txBody>
      </p:sp>
      <p:sp>
        <p:nvSpPr>
          <p:cNvPr id="169" name="Google Shape;169;p29"/>
          <p:cNvSpPr txBox="1">
            <a:spLocks noGrp="1"/>
          </p:cNvSpPr>
          <p:nvPr>
            <p:ph type="body" idx="1"/>
          </p:nvPr>
        </p:nvSpPr>
        <p:spPr>
          <a:xfrm>
            <a:off x="311700" y="1080000"/>
            <a:ext cx="8520600" cy="3921050"/>
          </a:xfrm>
          <a:prstGeom prst="rect">
            <a:avLst/>
          </a:prstGeom>
        </p:spPr>
        <p:txBody>
          <a:bodyPr spcFirstLastPara="1" wrap="square" lIns="91425" tIns="91425" rIns="91425" bIns="91425" anchor="t" anchorCtr="0">
            <a:noAutofit/>
          </a:bodyPr>
          <a:lstStyle/>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Since our target variables and dependent variable are continuous we predict a continuous outcome- we chose Linear Regression model. Below are the train and test predictions. The reason why we see the MAE in big numbers is the target variables are not standardized.</a:t>
            </a:r>
          </a:p>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model performs well in predicting TOTAL KWH and TOTAL THERMS, as indicated by high R-squared values (~0.75) and consistent MAE across train and test sets, showing good generalization. However, predictions for MONTHLY KWH and MONTHLY THERMS are less accurate, with lower R-squared values (~0.56–0.63), likely due to higher variability in monthly data.</a:t>
            </a:r>
          </a:p>
          <a:p>
            <a:pPr marL="0" indent="0" algn="just">
              <a:spcAft>
                <a:spcPts val="1600"/>
              </a:spcAft>
              <a:buClr>
                <a:schemeClr val="tx1"/>
              </a:buClr>
              <a:buSzPct val="100000"/>
              <a:buNone/>
            </a:pPr>
            <a:endParaRPr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2685" y="3494231"/>
            <a:ext cx="8389615" cy="8205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Polynomial Regression</a:t>
            </a:r>
          </a:p>
        </p:txBody>
      </p:sp>
      <p:sp>
        <p:nvSpPr>
          <p:cNvPr id="175" name="Google Shape;175;p30"/>
          <p:cNvSpPr txBox="1">
            <a:spLocks noGrp="1"/>
          </p:cNvSpPr>
          <p:nvPr>
            <p:ph type="body" idx="1"/>
          </p:nvPr>
        </p:nvSpPr>
        <p:spPr>
          <a:xfrm>
            <a:off x="311700" y="108000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(degree=3) outperforms Linear Regression in terms of both R-squared and Mean Absolute Error (MAE) across all target variables. The model shows a better fit to the data with higher R-squared values, indicating improved prediction accuracy.</a:t>
            </a:r>
          </a:p>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enhances the model’s ability to capture complex relationships in the data, resulting in better overall performance. The model shows a significant improvement over Linear Regression in terms of R-squared and MAE. Additionally, the small difference between train and test metrics indicates that Polynomial Regression has effectively managed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Despite adding complexity, Polynomial Regression provides more accurate and reliable predictions.</a:t>
            </a:r>
            <a:endParaRPr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87828" y="3532807"/>
            <a:ext cx="7932058" cy="9712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Decision Tree:</a:t>
            </a:r>
            <a:endParaRPr sz="2000" dirty="0">
              <a:latin typeface="Times New Roman" panose="02020603050405020304" pitchFamily="18" charset="0"/>
              <a:cs typeface="Times New Roman" panose="02020603050405020304" pitchFamily="18" charset="0"/>
            </a:endParaRPr>
          </a:p>
        </p:txBody>
      </p:sp>
      <p:sp>
        <p:nvSpPr>
          <p:cNvPr id="181" name="Google Shape;181;p31"/>
          <p:cNvSpPr txBox="1">
            <a:spLocks noGrp="1"/>
          </p:cNvSpPr>
          <p:nvPr>
            <p:ph type="body" idx="1"/>
          </p:nvPr>
        </p:nvSpPr>
        <p:spPr>
          <a:xfrm>
            <a:off x="384271" y="1080000"/>
            <a:ext cx="7945467" cy="280235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high across all target variables. On the test set, the R-squared values are slightly lower but still reasonably high, indicating that the model generalizes well.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are relatively low, indicating good prediction accuracy on the training data. On the test set, the MAE values increase slightly, as expected, showing that the model's predictions on unseen data are a bit less accurate.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Decision Tree model performs well overall, with good fit (R-squared values) and low prediction errors (MAE) for both training and test sets. </a:t>
            </a:r>
          </a:p>
        </p:txBody>
      </p:sp>
      <p:pic>
        <p:nvPicPr>
          <p:cNvPr id="3" name="Picture 2"/>
          <p:cNvPicPr>
            <a:picLocks noChangeAspect="1"/>
          </p:cNvPicPr>
          <p:nvPr/>
        </p:nvPicPr>
        <p:blipFill>
          <a:blip r:embed="rId3"/>
          <a:stretch>
            <a:fillRect/>
          </a:stretch>
        </p:blipFill>
        <p:spPr>
          <a:xfrm>
            <a:off x="555300" y="3365648"/>
            <a:ext cx="8025719" cy="9903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Random Forest</a:t>
            </a:r>
            <a:endParaRPr sz="2000" dirty="0">
              <a:latin typeface="Times New Roman" panose="02020603050405020304" pitchFamily="18" charset="0"/>
              <a:cs typeface="Times New Roman" panose="02020603050405020304" pitchFamily="18" charset="0"/>
            </a:endParaRPr>
          </a:p>
        </p:txBody>
      </p:sp>
      <p:sp>
        <p:nvSpPr>
          <p:cNvPr id="187" name="Google Shape;187;p32"/>
          <p:cNvSpPr txBox="1">
            <a:spLocks noGrp="1"/>
          </p:cNvSpPr>
          <p:nvPr>
            <p:ph type="body" idx="1"/>
          </p:nvPr>
        </p:nvSpPr>
        <p:spPr>
          <a:xfrm>
            <a:off x="311700" y="1080000"/>
            <a:ext cx="8320856" cy="2290881"/>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R-squared: </a:t>
            </a:r>
            <a:r>
              <a:rPr lang="en-US" sz="1200" dirty="0">
                <a:solidFill>
                  <a:schemeClr val="tx1"/>
                </a:solidFill>
                <a:latin typeface="Times New Roman" panose="02020603050405020304" pitchFamily="18" charset="0"/>
                <a:cs typeface="Times New Roman" panose="02020603050405020304" pitchFamily="18" charset="0"/>
              </a:rPr>
              <a:t>The R-squared values for the train set are quite high, indicating a good fit of the model to the training </a:t>
            </a:r>
            <a:r>
              <a:rPr lang="en-US" sz="1200" dirty="0" err="1">
                <a:solidFill>
                  <a:schemeClr val="tx1"/>
                </a:solidFill>
                <a:latin typeface="Times New Roman" panose="02020603050405020304" pitchFamily="18" charset="0"/>
                <a:cs typeface="Times New Roman" panose="02020603050405020304" pitchFamily="18" charset="0"/>
              </a:rPr>
              <a:t>data.On</a:t>
            </a:r>
            <a:r>
              <a:rPr lang="en-US" sz="1200" dirty="0">
                <a:solidFill>
                  <a:schemeClr val="tx1"/>
                </a:solidFill>
                <a:latin typeface="Times New Roman" panose="02020603050405020304" pitchFamily="18" charset="0"/>
                <a:cs typeface="Times New Roman" panose="02020603050405020304" pitchFamily="18" charset="0"/>
              </a:rPr>
              <a:t> the test set, the R-squared values drop slightly but remain strong, showing good generalization.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MAE: </a:t>
            </a:r>
            <a:r>
              <a:rPr lang="en-US" sz="1200" dirty="0">
                <a:solidFill>
                  <a:schemeClr val="tx1"/>
                </a:solidFill>
                <a:latin typeface="Times New Roman" panose="02020603050405020304" pitchFamily="18" charset="0"/>
                <a:cs typeface="Times New Roman" panose="02020603050405020304" pitchFamily="18" charset="0"/>
              </a:rPr>
              <a:t>The MAE values for the train set are relatively low, meaning the model has a small average error in predictions. On the test set, the MAE values increase slightly, which is typical for most models when applied to unseen data.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Summary: </a:t>
            </a:r>
            <a:r>
              <a:rPr lang="en-US" sz="1200" dirty="0">
                <a:solidFill>
                  <a:schemeClr val="tx1"/>
                </a:solidFill>
                <a:latin typeface="Times New Roman" panose="02020603050405020304" pitchFamily="18" charset="0"/>
                <a:cs typeface="Times New Roman" panose="02020603050405020304" pitchFamily="18" charset="0"/>
              </a:rPr>
              <a:t>The Random Forest model performs well, with high R-squared values (indicating a good fit) and low MAE values (indicating accurate predictions) for both the training and test sets. The model shows some reduction in performance on the test set, which is expected when generalizing to new data, but the decrease is minimal, suggesting good generalization.</a:t>
            </a:r>
          </a:p>
          <a:p>
            <a:pPr marL="114300" indent="0" algn="just">
              <a:lnSpc>
                <a:spcPct val="150000"/>
              </a:lnSpc>
              <a:buClr>
                <a:schemeClr val="tx1"/>
              </a:buClr>
              <a:buSzPct val="100000"/>
              <a:buNone/>
            </a:pP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2257" y="3440389"/>
            <a:ext cx="7847012" cy="9831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Gradient Boosting</a:t>
            </a:r>
            <a:endParaRPr sz="2000" dirty="0">
              <a:latin typeface="Times New Roman" panose="02020603050405020304" pitchFamily="18" charset="0"/>
              <a:cs typeface="Times New Roman" panose="02020603050405020304" pitchFamily="18" charset="0"/>
            </a:endParaRPr>
          </a:p>
        </p:txBody>
      </p:sp>
      <p:sp>
        <p:nvSpPr>
          <p:cNvPr id="193" name="Google Shape;193;p33"/>
          <p:cNvSpPr txBox="1">
            <a:spLocks noGrp="1"/>
          </p:cNvSpPr>
          <p:nvPr>
            <p:ph type="body" idx="1"/>
          </p:nvPr>
        </p:nvSpPr>
        <p:spPr>
          <a:xfrm>
            <a:off x="311699" y="1080000"/>
            <a:ext cx="8520600" cy="2504129"/>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moderate. For the test set, the R-squared values are slightly lower but still reflect reasonable model performance</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show higher errors compared to the Random Forest model, indicating that the model experiences some error increase when applied to new, unseen data.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Gradient Boosting shows decent R-squared values, but the performance is slightly lower compared to models like Random Forest in both training and test sets. The MAE is relatively high, suggesting the model may not be as precise in its predictions compared to other models, though still reasonably accurate. While there is some drop in performance from training to test set (as expected), the Gradient Boosting model demonstrates acceptable predictive accuracy.</a:t>
            </a:r>
          </a:p>
        </p:txBody>
      </p:sp>
      <p:pic>
        <p:nvPicPr>
          <p:cNvPr id="3" name="Picture 2"/>
          <p:cNvPicPr>
            <a:picLocks noChangeAspect="1"/>
          </p:cNvPicPr>
          <p:nvPr/>
        </p:nvPicPr>
        <p:blipFill>
          <a:blip r:embed="rId3"/>
          <a:stretch>
            <a:fillRect/>
          </a:stretch>
        </p:blipFill>
        <p:spPr>
          <a:xfrm>
            <a:off x="176098" y="3515251"/>
            <a:ext cx="8791801" cy="109649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XBOOST (Extreme Gradient Boosting):</a:t>
            </a:r>
          </a:p>
        </p:txBody>
      </p:sp>
      <p:sp>
        <p:nvSpPr>
          <p:cNvPr id="199" name="Google Shape;199;p34"/>
          <p:cNvSpPr txBox="1">
            <a:spLocks noGrp="1"/>
          </p:cNvSpPr>
          <p:nvPr>
            <p:ph type="body" idx="1"/>
          </p:nvPr>
        </p:nvSpPr>
        <p:spPr>
          <a:xfrm>
            <a:off x="311700" y="1080000"/>
            <a:ext cx="8406097" cy="2352686"/>
          </a:xfrm>
          <a:prstGeom prst="rect">
            <a:avLst/>
          </a:prstGeom>
        </p:spPr>
        <p:txBody>
          <a:bodyPr spcFirstLastPara="1" wrap="square" lIns="91425" tIns="91425" rIns="91425" bIns="91425" anchor="t" anchorCtr="0">
            <a:noAutofit/>
          </a:bodyPr>
          <a:lstStyle/>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On the training set, the R-squared values are strong. On the test set, the R-squared values drop slightly but remain decent. These values show that the model can generalize reasonably well, though some performance is lost when moving from training to test data.</a:t>
            </a:r>
          </a:p>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on the training set show that the model is relatively accurate. For the test set, MAE values increase somewhat, with KWH having an MAE of 15,660.74, indicating a slight drop in prediction accuracy on unseen data.</a:t>
            </a:r>
          </a:p>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XG Boosting model performs well on both train and test sets, with R-squared values that suggest good model fit, particularly for THERMS. The MAE values show a slight increase in error when applying the model to the test data.</a:t>
            </a:r>
          </a:p>
        </p:txBody>
      </p:sp>
      <p:pic>
        <p:nvPicPr>
          <p:cNvPr id="2" name="Picture 1"/>
          <p:cNvPicPr>
            <a:picLocks noChangeAspect="1"/>
          </p:cNvPicPr>
          <p:nvPr/>
        </p:nvPicPr>
        <p:blipFill>
          <a:blip r:embed="rId3"/>
          <a:stretch>
            <a:fillRect/>
          </a:stretch>
        </p:blipFill>
        <p:spPr>
          <a:xfrm>
            <a:off x="263071" y="3339779"/>
            <a:ext cx="8617857" cy="108372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KNN</a:t>
            </a:r>
            <a:endParaRPr sz="2000" dirty="0">
              <a:latin typeface="Times New Roman" panose="02020603050405020304" pitchFamily="18" charset="0"/>
              <a:cs typeface="Times New Roman" panose="02020603050405020304" pitchFamily="18" charset="0"/>
            </a:endParaRPr>
          </a:p>
        </p:txBody>
      </p:sp>
      <p:sp>
        <p:nvSpPr>
          <p:cNvPr id="205" name="Google Shape;205;p35"/>
          <p:cNvSpPr txBox="1">
            <a:spLocks noGrp="1"/>
          </p:cNvSpPr>
          <p:nvPr>
            <p:ph type="body" idx="1"/>
          </p:nvPr>
        </p:nvSpPr>
        <p:spPr>
          <a:xfrm>
            <a:off x="311700" y="1080000"/>
            <a:ext cx="8232225" cy="1753225"/>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KNN model performs well on the training set with high R-squared and low MAE but shows reduced generalization on the test set, particularly for monthly energy predictions. </a:t>
            </a:r>
          </a:p>
        </p:txBody>
      </p:sp>
      <p:pic>
        <p:nvPicPr>
          <p:cNvPr id="3" name="Picture 2"/>
          <p:cNvPicPr>
            <a:picLocks noChangeAspect="1"/>
          </p:cNvPicPr>
          <p:nvPr/>
        </p:nvPicPr>
        <p:blipFill>
          <a:blip r:embed="rId3"/>
          <a:stretch>
            <a:fillRect/>
          </a:stretch>
        </p:blipFill>
        <p:spPr>
          <a:xfrm>
            <a:off x="815019" y="2538611"/>
            <a:ext cx="7873093" cy="8741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Overall Results:</a:t>
            </a:r>
            <a:endParaRPr sz="2000" dirty="0">
              <a:latin typeface="Times New Roman" panose="02020603050405020304" pitchFamily="18" charset="0"/>
              <a:cs typeface="Times New Roman" panose="02020603050405020304" pitchFamily="18" charset="0"/>
            </a:endParaRPr>
          </a:p>
        </p:txBody>
      </p:sp>
      <p:pic>
        <p:nvPicPr>
          <p:cNvPr id="3" name="Picture 2" descr="A table of numbers and a set of thermometers&#10;&#10;Description automatically generated">
            <a:extLst>
              <a:ext uri="{FF2B5EF4-FFF2-40B4-BE49-F238E27FC236}">
                <a16:creationId xmlns:a16="http://schemas.microsoft.com/office/drawing/2014/main" id="{FF1FC260-165D-AD73-1BFB-A7C8A2087EDA}"/>
              </a:ext>
            </a:extLst>
          </p:cNvPr>
          <p:cNvPicPr>
            <a:picLocks noChangeAspect="1"/>
          </p:cNvPicPr>
          <p:nvPr/>
        </p:nvPicPr>
        <p:blipFill>
          <a:blip r:embed="rId3"/>
          <a:stretch>
            <a:fillRect/>
          </a:stretch>
        </p:blipFill>
        <p:spPr>
          <a:xfrm>
            <a:off x="420220" y="1244311"/>
            <a:ext cx="8396008" cy="34785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3" name="Google Shape;204;p35">
            <a:extLst>
              <a:ext uri="{FF2B5EF4-FFF2-40B4-BE49-F238E27FC236}">
                <a16:creationId xmlns:a16="http://schemas.microsoft.com/office/drawing/2014/main" id="{8E7B6DAC-A258-E58C-A008-BDDC2E768E3A}"/>
              </a:ext>
            </a:extLst>
          </p:cNvPr>
          <p:cNvSpPr txBox="1">
            <a:spLocks/>
          </p:cNvSpPr>
          <p:nvPr/>
        </p:nvSpPr>
        <p:spPr>
          <a:xfrm>
            <a:off x="360000" y="72000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Conclusion:</a:t>
            </a:r>
          </a:p>
        </p:txBody>
      </p:sp>
      <p:sp>
        <p:nvSpPr>
          <p:cNvPr id="6" name="Google Shape;199;p34">
            <a:extLst>
              <a:ext uri="{FF2B5EF4-FFF2-40B4-BE49-F238E27FC236}">
                <a16:creationId xmlns:a16="http://schemas.microsoft.com/office/drawing/2014/main" id="{CD340BE2-BDFB-F083-9C80-03D7CB63299B}"/>
              </a:ext>
            </a:extLst>
          </p:cNvPr>
          <p:cNvSpPr txBox="1">
            <a:spLocks noGrp="1"/>
          </p:cNvSpPr>
          <p:nvPr>
            <p:ph type="body" idx="1"/>
          </p:nvPr>
        </p:nvSpPr>
        <p:spPr>
          <a:xfrm>
            <a:off x="311700" y="1222449"/>
            <a:ext cx="8181371" cy="2784555"/>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In this project, we developed and evaluated multiple machine learning models to predict household energy consumption. Among the models tested, the KNN model demonstrated superior performance, achieving higher R-squared values and lower Mean Absolute Error (MAE) compared to other models. These metrics indicate that the KNN model provides more accurate and reliable predictions, making it the most effective approach for our energy consumption prediction task</a:t>
            </a:r>
          </a:p>
        </p:txBody>
      </p:sp>
    </p:spTree>
    <p:extLst>
      <p:ext uri="{BB962C8B-B14F-4D97-AF65-F5344CB8AC3E}">
        <p14:creationId xmlns:p14="http://schemas.microsoft.com/office/powerpoint/2010/main" val="170124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47807" y="75462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222222"/>
                </a:solidFill>
                <a:latin typeface="Times New Roman" panose="02020603050405020304" pitchFamily="18" charset="0"/>
                <a:ea typeface="Nunito"/>
                <a:cs typeface="Times New Roman" panose="02020603050405020304" pitchFamily="18" charset="0"/>
                <a:sym typeface="Nunito"/>
              </a:rPr>
              <a:t>Problem statement</a:t>
            </a:r>
            <a:endParaRPr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707" y="754620"/>
            <a:ext cx="5269221" cy="4058718"/>
          </a:xfrm>
          <a:prstGeom prst="rect">
            <a:avLst/>
          </a:prstGeom>
        </p:spPr>
      </p:pic>
      <p:sp>
        <p:nvSpPr>
          <p:cNvPr id="4" name="TextBox 3"/>
          <p:cNvSpPr txBox="1"/>
          <p:nvPr/>
        </p:nvSpPr>
        <p:spPr>
          <a:xfrm>
            <a:off x="224614" y="1257577"/>
            <a:ext cx="3280586" cy="32853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Urban energy consumption is influenced by complex factors like building characteristics, occupancy patterns, and seasonal changes, leading to forecasting difficulties.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Accurate models using historical data can optimize energy distribution, reduce costs, and support sustainable urban development by minimizing carbon footprints.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305C-8456-3186-6F74-B1A965A1429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3" name="Text Placeholder 2">
            <a:extLst>
              <a:ext uri="{FF2B5EF4-FFF2-40B4-BE49-F238E27FC236}">
                <a16:creationId xmlns:a16="http://schemas.microsoft.com/office/drawing/2014/main" id="{05371B19-19DF-8BF5-3DEA-9ED4E5F73D98}"/>
              </a:ext>
            </a:extLst>
          </p:cNvPr>
          <p:cNvSpPr>
            <a:spLocks noGrp="1"/>
          </p:cNvSpPr>
          <p:nvPr>
            <p:ph type="body" idx="1"/>
          </p:nvPr>
        </p:nvSpPr>
        <p:spPr/>
        <p:txBody>
          <a:bodyPr/>
          <a:lstStyle/>
          <a:p>
            <a:pPr>
              <a:buClr>
                <a:schemeClr val="tx1"/>
              </a:buClr>
              <a:buSzPct val="80000"/>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Including Real-Time Data </a:t>
            </a:r>
          </a:p>
          <a:p>
            <a:pPr>
              <a:buClr>
                <a:schemeClr val="tx1"/>
              </a:buClr>
              <a:buSzPct val="80000"/>
            </a:pPr>
            <a:r>
              <a:rPr lang="en-US" sz="18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Extending the Dataset</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tx1"/>
              </a:buClr>
              <a:buSzPct val="80000"/>
            </a:pPr>
            <a:r>
              <a:rPr lang="en-US" sz="18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Including Weather Data</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Clr>
                <a:schemeClr val="tx1"/>
              </a:buClr>
              <a:buSzPct val="80000"/>
            </a:pPr>
            <a:r>
              <a:rPr lang="en-US" sz="18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Examining Complex Algorithms</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190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1ECC86BE-57A3-4AF9-A316-733F1A2E697A}"/>
              </a:ext>
            </a:extLst>
          </p:cNvPr>
          <p:cNvPicPr>
            <a:picLocks noChangeAspect="1"/>
          </p:cNvPicPr>
          <p:nvPr/>
        </p:nvPicPr>
        <p:blipFill>
          <a:blip r:embed="rId3"/>
          <a:stretch>
            <a:fillRect/>
          </a:stretch>
        </p:blipFill>
        <p:spPr>
          <a:xfrm>
            <a:off x="408879" y="1249795"/>
            <a:ext cx="8133491" cy="3766823"/>
          </a:xfrm>
          <a:prstGeom prst="rect">
            <a:avLst/>
          </a:prstGeom>
        </p:spPr>
      </p:pic>
    </p:spTree>
    <p:extLst>
      <p:ext uri="{BB962C8B-B14F-4D97-AF65-F5344CB8AC3E}">
        <p14:creationId xmlns:p14="http://schemas.microsoft.com/office/powerpoint/2010/main" val="707129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3" name="Picture 2" descr="A screenshot of a graph&#10;&#10;Description automatically generated">
            <a:extLst>
              <a:ext uri="{FF2B5EF4-FFF2-40B4-BE49-F238E27FC236}">
                <a16:creationId xmlns:a16="http://schemas.microsoft.com/office/drawing/2014/main" id="{B23B6F74-B7CB-4966-98A0-1D1CCA1CEEC7}"/>
              </a:ext>
            </a:extLst>
          </p:cNvPr>
          <p:cNvPicPr>
            <a:picLocks noChangeAspect="1"/>
          </p:cNvPicPr>
          <p:nvPr/>
        </p:nvPicPr>
        <p:blipFill>
          <a:blip r:embed="rId3"/>
          <a:stretch>
            <a:fillRect/>
          </a:stretch>
        </p:blipFill>
        <p:spPr>
          <a:xfrm>
            <a:off x="423747" y="1228753"/>
            <a:ext cx="8133491" cy="3736323"/>
          </a:xfrm>
          <a:prstGeom prst="rect">
            <a:avLst/>
          </a:prstGeom>
        </p:spPr>
      </p:pic>
    </p:spTree>
    <p:extLst>
      <p:ext uri="{BB962C8B-B14F-4D97-AF65-F5344CB8AC3E}">
        <p14:creationId xmlns:p14="http://schemas.microsoft.com/office/powerpoint/2010/main" val="298616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B4C99-8190-5C95-3981-CE05507E57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1227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72000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Objectives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360000" y="1404168"/>
            <a:ext cx="8281876" cy="2976964"/>
          </a:xfrm>
          <a:prstGeom prst="rect">
            <a:avLst/>
          </a:prstGeom>
        </p:spPr>
        <p:txBody>
          <a:bodyPr spcFirstLastPara="1" wrap="square" lIns="91425" tIns="91425" rIns="91425" bIns="91425" anchor="t" anchorCtr="0">
            <a:noAutofit/>
          </a:bodyPr>
          <a:lstStyle/>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Forecast Energy Consumption:</a:t>
            </a:r>
            <a:r>
              <a:rPr lang="en-US" sz="1400" dirty="0">
                <a:solidFill>
                  <a:schemeClr val="tx1"/>
                </a:solidFill>
                <a:latin typeface="Times New Roman" panose="02020603050405020304" pitchFamily="18" charset="0"/>
                <a:cs typeface="Times New Roman" panose="02020603050405020304" pitchFamily="18" charset="0"/>
              </a:rPr>
              <a:t> Develop models to predict monthly and total  electricity (kWh) and gas (</a:t>
            </a:r>
            <a:r>
              <a:rPr lang="en-US" sz="1400" dirty="0" err="1">
                <a:solidFill>
                  <a:schemeClr val="tx1"/>
                </a:solidFill>
                <a:latin typeface="Times New Roman" panose="02020603050405020304" pitchFamily="18" charset="0"/>
                <a:cs typeface="Times New Roman" panose="02020603050405020304" pitchFamily="18" charset="0"/>
              </a:rPr>
              <a:t>therms</a:t>
            </a:r>
            <a:r>
              <a:rPr lang="en-US" sz="1400" dirty="0">
                <a:solidFill>
                  <a:schemeClr val="tx1"/>
                </a:solidFill>
                <a:latin typeface="Times New Roman" panose="02020603050405020304" pitchFamily="18" charset="0"/>
                <a:cs typeface="Times New Roman" panose="02020603050405020304" pitchFamily="18" charset="0"/>
              </a:rPr>
              <a:t>) usage in residential single-family properties across Chicago. And evaluate Model accuracy and Robustness.</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Identify Key Drivers:</a:t>
            </a:r>
            <a:r>
              <a:rPr lang="en-US" sz="1400" dirty="0">
                <a:solidFill>
                  <a:schemeClr val="tx1"/>
                </a:solidFill>
                <a:latin typeface="Times New Roman" panose="02020603050405020304" pitchFamily="18" charset="0"/>
                <a:cs typeface="Times New Roman" panose="02020603050405020304" pitchFamily="18" charset="0"/>
              </a:rPr>
              <a:t> Analyze how factors such as building age, size, occupancy, and population influence energy usage.</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Support Sustainable Development:</a:t>
            </a:r>
            <a:r>
              <a:rPr lang="en-US" sz="1400" dirty="0">
                <a:solidFill>
                  <a:schemeClr val="tx1"/>
                </a:solidFill>
                <a:latin typeface="Times New Roman" panose="02020603050405020304" pitchFamily="18" charset="0"/>
                <a:cs typeface="Times New Roman" panose="02020603050405020304" pitchFamily="18" charset="0"/>
              </a:rPr>
              <a:t> Provide actionable insights to guide energy policy, urban planning, and community outreach programs aimed at reducing consumption and promoting energy efficiency.</a:t>
            </a:r>
          </a:p>
        </p:txBody>
      </p:sp>
    </p:spTree>
    <p:extLst>
      <p:ext uri="{BB962C8B-B14F-4D97-AF65-F5344CB8AC3E}">
        <p14:creationId xmlns:p14="http://schemas.microsoft.com/office/powerpoint/2010/main" val="214845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649750"/>
            <a:ext cx="8520600" cy="572700"/>
          </a:xfrm>
        </p:spPr>
        <p:txBody>
          <a:bodyPr spcFirstLastPara="1" wrap="square" lIns="91425" tIns="91425" rIns="91425" bIns="91425" anchor="ctr" anchorCtr="0">
            <a:normAutofit/>
          </a:bodyPr>
          <a:lstStyle/>
          <a:p>
            <a:pPr>
              <a:lnSpc>
                <a:spcPct val="90000"/>
              </a:lnSpc>
            </a:pPr>
            <a:r>
              <a:rPr lang="en-US" sz="2600"/>
              <a:t>Relevance to Real-World Problems</a:t>
            </a:r>
          </a:p>
        </p:txBody>
      </p:sp>
      <p:graphicFrame>
        <p:nvGraphicFramePr>
          <p:cNvPr id="74" name="Google Shape;70;p15">
            <a:extLst>
              <a:ext uri="{FF2B5EF4-FFF2-40B4-BE49-F238E27FC236}">
                <a16:creationId xmlns:a16="http://schemas.microsoft.com/office/drawing/2014/main" id="{9208BC04-4E15-5F5D-FE12-CE57ED6EE035}"/>
              </a:ext>
            </a:extLst>
          </p:cNvPr>
          <p:cNvGraphicFramePr/>
          <p:nvPr>
            <p:extLst>
              <p:ext uri="{D42A27DB-BD31-4B8C-83A1-F6EECF244321}">
                <p14:modId xmlns:p14="http://schemas.microsoft.com/office/powerpoint/2010/main" val="2469763723"/>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30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1187938"/>
            <a:ext cx="4340744" cy="3778072"/>
          </a:xfrm>
          <a:prstGeom prst="rect">
            <a:avLst/>
          </a:prstGeom>
        </p:spPr>
        <p:txBody>
          <a:bodyPr spcFirstLastPara="1" wrap="square" lIns="91425" tIns="91425" rIns="91425" bIns="91425" anchor="t" anchorCtr="0">
            <a:noAutofit/>
          </a:bodyPr>
          <a:lstStyle/>
          <a:p>
            <a:pPr>
              <a:lnSpc>
                <a:spcPct val="150000"/>
              </a:lnSpc>
              <a:spcAft>
                <a:spcPts val="1000"/>
              </a:spcAft>
            </a:pPr>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Chicago Energy Usage 2010 Dataset</a:t>
            </a:r>
            <a:r>
              <a:rPr lang="en-US" sz="1200" dirty="0">
                <a:latin typeface="Times New Roman" panose="02020603050405020304" pitchFamily="18" charset="0"/>
                <a:cs typeface="Times New Roman" panose="02020603050405020304" pitchFamily="18" charset="0"/>
              </a:rPr>
              <a:t> provides detailed information about energy consumption across Chicago neighborhoods for the year 2010. It includes data on electricity (kWh) and natural gas (</a:t>
            </a:r>
            <a:r>
              <a:rPr lang="en-US" sz="1200" dirty="0" err="1">
                <a:latin typeface="Times New Roman" panose="02020603050405020304" pitchFamily="18" charset="0"/>
                <a:cs typeface="Times New Roman" panose="02020603050405020304" pitchFamily="18" charset="0"/>
              </a:rPr>
              <a:t>therms</a:t>
            </a:r>
            <a:r>
              <a:rPr lang="en-US" sz="1200" dirty="0">
                <a:latin typeface="Times New Roman" panose="02020603050405020304" pitchFamily="18" charset="0"/>
                <a:cs typeface="Times New Roman" panose="02020603050405020304" pitchFamily="18" charset="0"/>
              </a:rPr>
              <a:t>) usage, segmented by building types and community areas.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City of Chicago Open Data Portal.</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URL:</a:t>
            </a:r>
            <a:r>
              <a:rPr lang="en-US" sz="1200" dirty="0">
                <a:latin typeface="Times New Roman" panose="02020603050405020304" pitchFamily="18" charset="0"/>
                <a:cs typeface="Times New Roman" panose="02020603050405020304" pitchFamily="18" charset="0"/>
                <a:hlinkClick r:id="rId3"/>
              </a:rPr>
              <a:t>https://data.cityofchicago.org/Environment-Sustainable-Development/Energy-Usage-2010/8yq3-m6wp/data</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Dataset Dimensions: </a:t>
            </a:r>
            <a:r>
              <a:rPr lang="en-US" sz="1200" dirty="0">
                <a:latin typeface="Times New Roman" panose="02020603050405020304" pitchFamily="18" charset="0"/>
                <a:cs typeface="Times New Roman" panose="02020603050405020304" pitchFamily="18" charset="0"/>
              </a:rPr>
              <a:t>We have 67051 rows and 73 columns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Rows: </a:t>
            </a:r>
            <a:r>
              <a:rPr lang="en-US" sz="1200" dirty="0">
                <a:latin typeface="Times New Roman" panose="02020603050405020304" pitchFamily="18" charset="0"/>
                <a:cs typeface="Times New Roman" panose="02020603050405020304" pitchFamily="18" charset="0"/>
              </a:rPr>
              <a:t>Each row represents a unique combination of community area, building type, and energy statistics.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Columns: </a:t>
            </a:r>
            <a:r>
              <a:rPr lang="en-US" sz="1200" dirty="0">
                <a:latin typeface="Times New Roman" panose="02020603050405020304" pitchFamily="18" charset="0"/>
                <a:cs typeface="Times New Roman" panose="02020603050405020304" pitchFamily="18" charset="0"/>
              </a:rPr>
              <a:t>A variety of features such as building characteristics, energy usage, and demographics.</a:t>
            </a:r>
            <a:endParaRPr sz="12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729460" y="617378"/>
            <a:ext cx="4298425" cy="4140602"/>
            <a:chOff x="4365743" y="676060"/>
            <a:chExt cx="4244852" cy="4542212"/>
          </a:xfrm>
          <a:blipFill>
            <a:blip r:embed="rId4"/>
            <a:stretch>
              <a:fillRect/>
            </a:stretch>
          </a:blipFill>
        </p:grpSpPr>
        <p:sp>
          <p:nvSpPr>
            <p:cNvPr id="4" name="Hexagon 3"/>
            <p:cNvSpPr/>
            <p:nvPr/>
          </p:nvSpPr>
          <p:spPr>
            <a:xfrm rot="5400000">
              <a:off x="4857319"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Hexagon 7"/>
            <p:cNvSpPr/>
            <p:nvPr/>
          </p:nvSpPr>
          <p:spPr>
            <a:xfrm rot="5400000">
              <a:off x="5944744"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Hexagon 8"/>
            <p:cNvSpPr/>
            <p:nvPr/>
          </p:nvSpPr>
          <p:spPr>
            <a:xfrm rot="5400000">
              <a:off x="43348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Hexagon 9"/>
            <p:cNvSpPr/>
            <p:nvPr/>
          </p:nvSpPr>
          <p:spPr>
            <a:xfrm rot="5400000">
              <a:off x="5408192"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Hexagon 10"/>
            <p:cNvSpPr/>
            <p:nvPr/>
          </p:nvSpPr>
          <p:spPr>
            <a:xfrm rot="5400000">
              <a:off x="6481580"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Hexagon 11"/>
            <p:cNvSpPr/>
            <p:nvPr/>
          </p:nvSpPr>
          <p:spPr>
            <a:xfrm rot="5400000">
              <a:off x="4867628"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Hexagon 12"/>
            <p:cNvSpPr/>
            <p:nvPr/>
          </p:nvSpPr>
          <p:spPr>
            <a:xfrm rot="5400000">
              <a:off x="5944744"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Hexagon 13"/>
            <p:cNvSpPr/>
            <p:nvPr/>
          </p:nvSpPr>
          <p:spPr>
            <a:xfrm rot="5400000">
              <a:off x="5401032" y="70699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Hexagon 14"/>
            <p:cNvSpPr/>
            <p:nvPr/>
          </p:nvSpPr>
          <p:spPr>
            <a:xfrm rot="5400000">
              <a:off x="5401032"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Hexagon 15"/>
            <p:cNvSpPr/>
            <p:nvPr/>
          </p:nvSpPr>
          <p:spPr>
            <a:xfrm rot="5400000">
              <a:off x="7018132"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Hexagon 16"/>
            <p:cNvSpPr/>
            <p:nvPr/>
          </p:nvSpPr>
          <p:spPr>
            <a:xfrm rot="5400000">
              <a:off x="6481580" y="72074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Hexagon 17"/>
            <p:cNvSpPr/>
            <p:nvPr/>
          </p:nvSpPr>
          <p:spPr>
            <a:xfrm rot="5400000">
              <a:off x="7025292" y="158587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Hexagon 18"/>
            <p:cNvSpPr/>
            <p:nvPr/>
          </p:nvSpPr>
          <p:spPr>
            <a:xfrm rot="5400000">
              <a:off x="75690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Hexagon 19"/>
            <p:cNvSpPr/>
            <p:nvPr/>
          </p:nvSpPr>
          <p:spPr>
            <a:xfrm rot="5400000">
              <a:off x="6481580"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 name="Google Shape;69;p15">
            <a:extLst>
              <a:ext uri="{FF2B5EF4-FFF2-40B4-BE49-F238E27FC236}">
                <a16:creationId xmlns:a16="http://schemas.microsoft.com/office/drawing/2014/main" id="{7B58ACC2-DF9C-410C-76B6-410E667994E0}"/>
              </a:ext>
            </a:extLst>
          </p:cNvPr>
          <p:cNvSpPr txBox="1">
            <a:spLocks/>
          </p:cNvSpPr>
          <p:nvPr/>
        </p:nvSpPr>
        <p:spPr>
          <a:xfrm>
            <a:off x="360000" y="719836"/>
            <a:ext cx="29748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latin typeface="Times New Roman" panose="02020603050405020304" pitchFamily="18" charset="0"/>
                <a:cs typeface="Times New Roman" panose="02020603050405020304" pitchFamily="18" charset="0"/>
              </a:rPr>
              <a:t>Dataset Overview</a:t>
            </a:r>
          </a:p>
        </p:txBody>
      </p:sp>
    </p:spTree>
    <p:extLst>
      <p:ext uri="{BB962C8B-B14F-4D97-AF65-F5344CB8AC3E}">
        <p14:creationId xmlns:p14="http://schemas.microsoft.com/office/powerpoint/2010/main" val="416728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000" y="720000"/>
            <a:ext cx="4750954" cy="572700"/>
          </a:xfrm>
        </p:spPr>
        <p:txBody>
          <a:bodyPr wrap="square" anchor="ctr">
            <a:normAutofit/>
          </a:bodyPr>
          <a:lstStyle/>
          <a:p>
            <a:pPr>
              <a:lnSpc>
                <a:spcPct val="90000"/>
              </a:lnSpc>
            </a:pPr>
            <a:r>
              <a:rPr lang="en-US" sz="2400" dirty="0">
                <a:latin typeface="Times New Roman" panose="02020603050405020304" pitchFamily="18" charset="0"/>
                <a:cs typeface="Times New Roman" panose="02020603050405020304" pitchFamily="18" charset="0"/>
              </a:rPr>
              <a:t>Column Descriptions</a:t>
            </a:r>
          </a:p>
        </p:txBody>
      </p:sp>
      <p:graphicFrame>
        <p:nvGraphicFramePr>
          <p:cNvPr id="2" name="Table 1">
            <a:extLst>
              <a:ext uri="{FF2B5EF4-FFF2-40B4-BE49-F238E27FC236}">
                <a16:creationId xmlns:a16="http://schemas.microsoft.com/office/drawing/2014/main" id="{50ED21E8-B4BD-5DB6-20A7-E16099B782F1}"/>
              </a:ext>
            </a:extLst>
          </p:cNvPr>
          <p:cNvGraphicFramePr>
            <a:graphicFrameLocks noGrp="1"/>
          </p:cNvGraphicFramePr>
          <p:nvPr>
            <p:extLst>
              <p:ext uri="{D42A27DB-BD31-4B8C-83A1-F6EECF244321}">
                <p14:modId xmlns:p14="http://schemas.microsoft.com/office/powerpoint/2010/main" val="3836583804"/>
              </p:ext>
            </p:extLst>
          </p:nvPr>
        </p:nvGraphicFramePr>
        <p:xfrm>
          <a:off x="471896" y="1368000"/>
          <a:ext cx="8099675" cy="3487456"/>
        </p:xfrm>
        <a:graphic>
          <a:graphicData uri="http://schemas.openxmlformats.org/drawingml/2006/table">
            <a:tbl>
              <a:tblPr firstRow="1" firstCol="1" bandRow="1">
                <a:tableStyleId>{5C22544A-7EE6-4342-B048-85BDC9FD1C3A}</a:tableStyleId>
              </a:tblPr>
              <a:tblGrid>
                <a:gridCol w="3222875">
                  <a:extLst>
                    <a:ext uri="{9D8B030D-6E8A-4147-A177-3AD203B41FA5}">
                      <a16:colId xmlns:a16="http://schemas.microsoft.com/office/drawing/2014/main" val="271147957"/>
                    </a:ext>
                  </a:extLst>
                </a:gridCol>
                <a:gridCol w="4876800">
                  <a:extLst>
                    <a:ext uri="{9D8B030D-6E8A-4147-A177-3AD203B41FA5}">
                      <a16:colId xmlns:a16="http://schemas.microsoft.com/office/drawing/2014/main" val="2036032343"/>
                    </a:ext>
                  </a:extLst>
                </a:gridCol>
              </a:tblGrid>
              <a:tr h="217150">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THERMS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Gas consumption in </a:t>
                      </a:r>
                      <a:r>
                        <a:rPr lang="en-US" sz="11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therms</a:t>
                      </a: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in 2010.</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KWH</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electricity consumed in 2010 in kWh.</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002"/>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GAS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THERM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30206">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ELECTRICITY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kilowatt hour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POPULATION</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population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24277849"/>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renter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11102406"/>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 HOUSING PERCENTAGE</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Percentage of occupied housing units that are renters from 'Census report</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1547626030"/>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ZERO KWH ACCOUNTS</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Number of accounts with 0 kilowatt hours amounts for 12 months in 2010</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2174330697"/>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KWH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electric energy usage</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3119745"/>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THERMS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natural gas energy usage for Kilowatt Hours</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41307714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UNITS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Total number of housing units</a:t>
                      </a:r>
                    </a:p>
                  </a:txBody>
                  <a:tcPr marL="42625" marR="42625" marT="0" marB="0" anchor="ctr"/>
                </a:tc>
                <a:extLst>
                  <a:ext uri="{0D108BD9-81ED-4DB2-BD59-A6C34878D82A}">
                    <a16:rowId xmlns:a16="http://schemas.microsoft.com/office/drawing/2014/main" val="718771871"/>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STORIES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number of stories</a:t>
                      </a:r>
                    </a:p>
                  </a:txBody>
                  <a:tcPr marL="42625" marR="42625" marT="0" marB="0" anchor="ctr"/>
                </a:tc>
                <a:extLst>
                  <a:ext uri="{0D108BD9-81ED-4DB2-BD59-A6C34878D82A}">
                    <a16:rowId xmlns:a16="http://schemas.microsoft.com/office/drawing/2014/main" val="1981182833"/>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BUILDING AGE</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age of Building</a:t>
                      </a:r>
                    </a:p>
                  </a:txBody>
                  <a:tcPr marL="42625" marR="42625" marT="0" marB="0" anchor="ctr"/>
                </a:tc>
                <a:extLst>
                  <a:ext uri="{0D108BD9-81ED-4DB2-BD59-A6C34878D82A}">
                    <a16:rowId xmlns:a16="http://schemas.microsoft.com/office/drawing/2014/main" val="3352330415"/>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COMMUNITY AREA NAME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Community</a:t>
                      </a:r>
                      <a:r>
                        <a:rPr lang="en-IN" sz="1100" kern="100" baseline="0" dirty="0">
                          <a:effectLst/>
                          <a:latin typeface="Times New Roman" panose="02020603050405020304" pitchFamily="18" charset="0"/>
                          <a:ea typeface="Aptos" panose="020B0004020202020204" pitchFamily="34" charset="0"/>
                          <a:cs typeface="Times New Roman" panose="02020603050405020304" pitchFamily="18" charset="0"/>
                        </a:rPr>
                        <a:t>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726909465"/>
                  </a:ext>
                </a:extLst>
              </a:tr>
            </a:tbl>
          </a:graphicData>
        </a:graphic>
      </p:graphicFrame>
    </p:spTree>
    <p:extLst>
      <p:ext uri="{BB962C8B-B14F-4D97-AF65-F5344CB8AC3E}">
        <p14:creationId xmlns:p14="http://schemas.microsoft.com/office/powerpoint/2010/main" val="409849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CCAA241-6B5F-4B7A-4ED5-03A152EFB400}"/>
              </a:ext>
            </a:extLst>
          </p:cNvPr>
          <p:cNvSpPr txBox="1">
            <a:spLocks/>
          </p:cNvSpPr>
          <p:nvPr/>
        </p:nvSpPr>
        <p:spPr>
          <a:xfrm>
            <a:off x="360000" y="720000"/>
            <a:ext cx="4750954"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2400" dirty="0">
                <a:latin typeface="Times New Roman" panose="02020603050405020304" pitchFamily="18" charset="0"/>
                <a:cs typeface="Times New Roman" panose="02020603050405020304" pitchFamily="18" charset="0"/>
              </a:rPr>
              <a:t>Column Descriptions (Contd..)</a:t>
            </a:r>
          </a:p>
        </p:txBody>
      </p:sp>
      <p:graphicFrame>
        <p:nvGraphicFramePr>
          <p:cNvPr id="7" name="Table 6">
            <a:extLst>
              <a:ext uri="{FF2B5EF4-FFF2-40B4-BE49-F238E27FC236}">
                <a16:creationId xmlns:a16="http://schemas.microsoft.com/office/drawing/2014/main" id="{BE9A44B8-B6F6-2F6D-E270-0AF84A520C00}"/>
              </a:ext>
            </a:extLst>
          </p:cNvPr>
          <p:cNvGraphicFramePr>
            <a:graphicFrameLocks noGrp="1"/>
          </p:cNvGraphicFramePr>
          <p:nvPr>
            <p:extLst>
              <p:ext uri="{D42A27DB-BD31-4B8C-83A1-F6EECF244321}">
                <p14:modId xmlns:p14="http://schemas.microsoft.com/office/powerpoint/2010/main" val="728740423"/>
              </p:ext>
            </p:extLst>
          </p:nvPr>
        </p:nvGraphicFramePr>
        <p:xfrm>
          <a:off x="471599" y="1368000"/>
          <a:ext cx="8099675" cy="1838787"/>
        </p:xfrm>
        <a:graphic>
          <a:graphicData uri="http://schemas.openxmlformats.org/drawingml/2006/table">
            <a:tbl>
              <a:tblPr firstRow="1" firstCol="1" bandRow="1">
                <a:tableStyleId>{5C22544A-7EE6-4342-B048-85BDC9FD1C3A}</a:tableStyleId>
              </a:tblPr>
              <a:tblGrid>
                <a:gridCol w="3223172">
                  <a:extLst>
                    <a:ext uri="{9D8B030D-6E8A-4147-A177-3AD203B41FA5}">
                      <a16:colId xmlns:a16="http://schemas.microsoft.com/office/drawing/2014/main" val="271147957"/>
                    </a:ext>
                  </a:extLst>
                </a:gridCol>
                <a:gridCol w="4876503">
                  <a:extLst>
                    <a:ext uri="{9D8B030D-6E8A-4147-A177-3AD203B41FA5}">
                      <a16:colId xmlns:a16="http://schemas.microsoft.com/office/drawing/2014/main" val="2036032343"/>
                    </a:ext>
                  </a:extLst>
                </a:gridCol>
              </a:tblGrid>
              <a:tr h="238824">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HOUSE SIZE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Average household size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86615">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 PERCENTAGE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Occupied units percentage.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82317999"/>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HOUSING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occupied housing units from 'Census 2010 report</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743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 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Type: Residential, Commercial, Industrial</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48224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BUILDING_SUBTYPE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Sub-Type (6): Single Family, Multi &lt;7, Multi 7+, Commercial, Industrial, Municipal.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bl>
          </a:graphicData>
        </a:graphic>
      </p:graphicFrame>
    </p:spTree>
    <p:extLst>
      <p:ext uri="{BB962C8B-B14F-4D97-AF65-F5344CB8AC3E}">
        <p14:creationId xmlns:p14="http://schemas.microsoft.com/office/powerpoint/2010/main" val="59490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rcRect l="2642" t="-1608" r="11100"/>
          <a:stretch/>
        </p:blipFill>
        <p:spPr>
          <a:xfrm>
            <a:off x="4421497" y="1222450"/>
            <a:ext cx="4410803" cy="3184902"/>
          </a:xfrm>
          <a:prstGeom prst="rect">
            <a:avLst/>
          </a:prstGeom>
        </p:spPr>
      </p:pic>
      <p:sp>
        <p:nvSpPr>
          <p:cNvPr id="76" name="Google Shape;76;p16"/>
          <p:cNvSpPr txBox="1">
            <a:spLocks noGrp="1"/>
          </p:cNvSpPr>
          <p:nvPr>
            <p:ph type="body" idx="1"/>
          </p:nvPr>
        </p:nvSpPr>
        <p:spPr>
          <a:xfrm>
            <a:off x="311699" y="1222450"/>
            <a:ext cx="4129671" cy="327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tx1"/>
                </a:solidFill>
                <a:latin typeface="Times New Roman" panose="02020603050405020304" pitchFamily="18" charset="0"/>
                <a:cs typeface="Times New Roman" panose="02020603050405020304" pitchFamily="18" charset="0"/>
              </a:rPr>
              <a:t>There are three building types available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Residential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49,747 (74.3%)</a:t>
            </a:r>
            <a:r>
              <a:rPr lang="en-US" sz="1200" dirty="0">
                <a:solidFill>
                  <a:schemeClr val="tx1"/>
                </a:solidFill>
                <a:latin typeface="Times New Roman" panose="02020603050405020304" pitchFamily="18" charset="0"/>
                <a:cs typeface="Times New Roman" panose="02020603050405020304" pitchFamily="18" charset="0"/>
              </a:rPr>
              <a:t> entries labeled as "Residential,“ which is the largest group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Commercial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17,185 (25.7%)</a:t>
            </a:r>
            <a:r>
              <a:rPr lang="en-US" sz="1200" dirty="0">
                <a:solidFill>
                  <a:schemeClr val="tx1"/>
                </a:solidFill>
                <a:latin typeface="Times New Roman" panose="02020603050405020304" pitchFamily="18" charset="0"/>
                <a:cs typeface="Times New Roman" panose="02020603050405020304" pitchFamily="18" charset="0"/>
              </a:rPr>
              <a:t> entries labeled as "Commercial," which is the second-largest group.</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Industrial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42 (0.1%)</a:t>
            </a:r>
            <a:r>
              <a:rPr lang="en-US" sz="1200" dirty="0">
                <a:solidFill>
                  <a:schemeClr val="tx1"/>
                </a:solidFill>
                <a:latin typeface="Times New Roman" panose="02020603050405020304" pitchFamily="18" charset="0"/>
                <a:cs typeface="Times New Roman" panose="02020603050405020304" pitchFamily="18" charset="0"/>
              </a:rPr>
              <a:t> entries labeled as "Industrial," which is much smaller compared to the other two categories.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1756</TotalTime>
  <Words>2829</Words>
  <Application>Microsoft Office PowerPoint</Application>
  <PresentationFormat>On-screen Show (16:9)</PresentationFormat>
  <Paragraphs>175</Paragraphs>
  <Slides>33</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Aptos</vt:lpstr>
      <vt:lpstr>Times New Roman</vt:lpstr>
      <vt:lpstr>Simple Light</vt:lpstr>
      <vt:lpstr>Predictive modelling of Household Energy Consumption</vt:lpstr>
      <vt:lpstr>Introduction</vt:lpstr>
      <vt:lpstr>Problem statement</vt:lpstr>
      <vt:lpstr>Objectives</vt:lpstr>
      <vt:lpstr>Relevance to Real-World Problems</vt:lpstr>
      <vt:lpstr>The Chicago Energy Usage 2010 Dataset provides detailed information about energy consumption across Chicago neighborhoods for the year 2010. It includes data on electricity (kWh) and natural gas (therms) usage, segmented by building types and community areas. Source: City of Chicago Open Data Portal. URL:https://data.cityofchicago.org/Environment-Sustainable-Development/Energy-Usage-2010/8yq3-m6wp/data  Dataset Dimensions: We have 67051 rows and 73 columns  Rows: Each row represents a unique combination of community area, building type, and energy statistics.  Columns: A variety of features such as building characteristics, energy usage, and demographics.</vt:lpstr>
      <vt:lpstr>Column Descriptions</vt:lpstr>
      <vt:lpstr>PowerPoint Presentation</vt:lpstr>
      <vt:lpstr>Data Analysis</vt:lpstr>
      <vt:lpstr>Data Analysis</vt:lpstr>
      <vt:lpstr>Data Analysis</vt:lpstr>
      <vt:lpstr>Data Analysis</vt:lpstr>
      <vt:lpstr>Data Analysis</vt:lpstr>
      <vt:lpstr>Data Analysis</vt:lpstr>
      <vt:lpstr>Renter Occupancy across different communities</vt:lpstr>
      <vt:lpstr>Monthly Energy Usage Trends</vt:lpstr>
      <vt:lpstr>Data Cleaning:</vt:lpstr>
      <vt:lpstr>Unpivoting the Data - To bring the data into desired schema</vt:lpstr>
      <vt:lpstr>Data Standardization - Handling Null Values &amp; Outliers for Accurate Insights</vt:lpstr>
      <vt:lpstr>Data Standardization and Feature selection</vt:lpstr>
      <vt:lpstr>Linear Regression:</vt:lpstr>
      <vt:lpstr>Polynomial Regression</vt:lpstr>
      <vt:lpstr>Decision Tree:</vt:lpstr>
      <vt:lpstr>Random Forest</vt:lpstr>
      <vt:lpstr>Gradient Boosting</vt:lpstr>
      <vt:lpstr>XBOOST (Extreme Gradient Boosting):</vt:lpstr>
      <vt:lpstr>KNN</vt:lpstr>
      <vt:lpstr>Overall Results:</vt:lpstr>
      <vt:lpstr>PowerPoint Presentation</vt:lpstr>
      <vt:lpstr>Future Scope</vt:lpstr>
      <vt:lpstr>Snippet of the US Household Energy Prediction Model Web Application:</vt:lpstr>
      <vt:lpstr>Snippet of the US Household Energy Prediction Model Web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 Jyothirnayani</cp:lastModifiedBy>
  <cp:revision>82</cp:revision>
  <dcterms:modified xsi:type="dcterms:W3CDTF">2024-12-11T01:51:02Z</dcterms:modified>
</cp:coreProperties>
</file>